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2"/>
  </p:notesMasterIdLst>
  <p:sldIdLst>
    <p:sldId id="256" r:id="rId2"/>
    <p:sldId id="257" r:id="rId3"/>
    <p:sldId id="279" r:id="rId4"/>
    <p:sldId id="280" r:id="rId5"/>
    <p:sldId id="263" r:id="rId6"/>
    <p:sldId id="261" r:id="rId7"/>
    <p:sldId id="262" r:id="rId8"/>
    <p:sldId id="264" r:id="rId9"/>
    <p:sldId id="258" r:id="rId10"/>
    <p:sldId id="270" r:id="rId11"/>
    <p:sldId id="271" r:id="rId12"/>
    <p:sldId id="259" r:id="rId13"/>
    <p:sldId id="265" r:id="rId14"/>
    <p:sldId id="282" r:id="rId15"/>
    <p:sldId id="266" r:id="rId16"/>
    <p:sldId id="294" r:id="rId17"/>
    <p:sldId id="272" r:id="rId18"/>
    <p:sldId id="267" r:id="rId19"/>
    <p:sldId id="276" r:id="rId20"/>
    <p:sldId id="268" r:id="rId21"/>
    <p:sldId id="281" r:id="rId22"/>
    <p:sldId id="277" r:id="rId23"/>
    <p:sldId id="278" r:id="rId24"/>
    <p:sldId id="273" r:id="rId25"/>
    <p:sldId id="283" r:id="rId26"/>
    <p:sldId id="284" r:id="rId27"/>
    <p:sldId id="286" r:id="rId28"/>
    <p:sldId id="285" r:id="rId29"/>
    <p:sldId id="287" r:id="rId30"/>
    <p:sldId id="288" r:id="rId31"/>
    <p:sldId id="295" r:id="rId32"/>
    <p:sldId id="289" r:id="rId33"/>
    <p:sldId id="290" r:id="rId34"/>
    <p:sldId id="291" r:id="rId35"/>
    <p:sldId id="293" r:id="rId36"/>
    <p:sldId id="296" r:id="rId37"/>
    <p:sldId id="275" r:id="rId38"/>
    <p:sldId id="292" r:id="rId39"/>
    <p:sldId id="297" r:id="rId40"/>
    <p:sldId id="298" r:id="rId41"/>
  </p:sldIdLst>
  <p:sldSz cx="12192000" cy="6858000"/>
  <p:notesSz cx="6858000" cy="9144000"/>
  <p:defaultTextStyle>
    <a:defPPr>
      <a:defRPr lang="en-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6E8EA"/>
    <a:srgbClr val="585858"/>
    <a:srgbClr val="E6E9E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642" autoAdjust="0"/>
    <p:restoredTop sz="96927" autoAdjust="0"/>
  </p:normalViewPr>
  <p:slideViewPr>
    <p:cSldViewPr snapToGrid="0">
      <p:cViewPr varScale="1">
        <p:scale>
          <a:sx n="132" d="100"/>
          <a:sy n="132" d="100"/>
        </p:scale>
        <p:origin x="771" y="79"/>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D696AEB-F87F-4E3B-83A7-ED335E1F8E63}" type="datetimeFigureOut">
              <a:rPr lang="en-IL" smtClean="0"/>
              <a:t>23/03/2020</a:t>
            </a:fld>
            <a:endParaRPr lang="en-I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E806D28-13D9-4617-9440-D2594FE9B94E}" type="slidenum">
              <a:rPr lang="en-IL" smtClean="0"/>
              <a:t>‹#›</a:t>
            </a:fld>
            <a:endParaRPr lang="en-IL"/>
          </a:p>
        </p:txBody>
      </p:sp>
    </p:spTree>
    <p:extLst>
      <p:ext uri="{BB962C8B-B14F-4D97-AF65-F5344CB8AC3E}">
        <p14:creationId xmlns:p14="http://schemas.microsoft.com/office/powerpoint/2010/main" val="34418091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E433A2-D1EC-4CA0-8018-FE25CD4AB0C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L"/>
          </a:p>
        </p:txBody>
      </p:sp>
      <p:sp>
        <p:nvSpPr>
          <p:cNvPr id="3" name="Subtitle 2">
            <a:extLst>
              <a:ext uri="{FF2B5EF4-FFF2-40B4-BE49-F238E27FC236}">
                <a16:creationId xmlns:a16="http://schemas.microsoft.com/office/drawing/2014/main" id="{12FFE301-E264-4B1C-BE8B-72318FB5BAE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L"/>
          </a:p>
        </p:txBody>
      </p:sp>
      <p:sp>
        <p:nvSpPr>
          <p:cNvPr id="6" name="Slide Number Placeholder 5">
            <a:extLst>
              <a:ext uri="{FF2B5EF4-FFF2-40B4-BE49-F238E27FC236}">
                <a16:creationId xmlns:a16="http://schemas.microsoft.com/office/drawing/2014/main" id="{18EB608F-2005-4452-918E-70099865888C}"/>
              </a:ext>
            </a:extLst>
          </p:cNvPr>
          <p:cNvSpPr>
            <a:spLocks noGrp="1"/>
          </p:cNvSpPr>
          <p:nvPr>
            <p:ph type="sldNum" sz="quarter" idx="12"/>
          </p:nvPr>
        </p:nvSpPr>
        <p:spPr/>
        <p:txBody>
          <a:bodyPr/>
          <a:lstStyle/>
          <a:p>
            <a:fld id="{07F3710F-AB72-497E-9B40-73E04C7F9E51}" type="slidenum">
              <a:rPr lang="en-IL" smtClean="0"/>
              <a:t>‹#›</a:t>
            </a:fld>
            <a:endParaRPr lang="en-IL"/>
          </a:p>
        </p:txBody>
      </p:sp>
      <p:sp>
        <p:nvSpPr>
          <p:cNvPr id="7" name="Footer Placeholder 4">
            <a:extLst>
              <a:ext uri="{FF2B5EF4-FFF2-40B4-BE49-F238E27FC236}">
                <a16:creationId xmlns:a16="http://schemas.microsoft.com/office/drawing/2014/main" id="{29254A74-B238-4251-B497-D9FC8FD17705}"/>
              </a:ext>
            </a:extLst>
          </p:cNvPr>
          <p:cNvSpPr>
            <a:spLocks noGrp="1"/>
          </p:cNvSpPr>
          <p:nvPr>
            <p:ph type="ftr" sz="quarter" idx="3"/>
          </p:nvPr>
        </p:nvSpPr>
        <p:spPr>
          <a:xfrm>
            <a:off x="8382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lgn="l"/>
            <a:r>
              <a:rPr lang="en-US" dirty="0"/>
              <a:t>Workshop on Software Engineering Project - 2020</a:t>
            </a:r>
            <a:endParaRPr lang="en-IL" dirty="0"/>
          </a:p>
        </p:txBody>
      </p:sp>
    </p:spTree>
    <p:extLst>
      <p:ext uri="{BB962C8B-B14F-4D97-AF65-F5344CB8AC3E}">
        <p14:creationId xmlns:p14="http://schemas.microsoft.com/office/powerpoint/2010/main" val="34406812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D054F9-4496-4847-A371-F908E17EBBFC}"/>
              </a:ext>
            </a:extLst>
          </p:cNvPr>
          <p:cNvSpPr>
            <a:spLocks noGrp="1"/>
          </p:cNvSpPr>
          <p:nvPr>
            <p:ph type="title"/>
          </p:nvPr>
        </p:nvSpPr>
        <p:spPr/>
        <p:txBody>
          <a:bodyPr/>
          <a:lstStyle/>
          <a:p>
            <a:r>
              <a:rPr lang="en-US"/>
              <a:t>Click to edit Master title style</a:t>
            </a:r>
            <a:endParaRPr lang="en-IL"/>
          </a:p>
        </p:txBody>
      </p:sp>
      <p:sp>
        <p:nvSpPr>
          <p:cNvPr id="3" name="Vertical Text Placeholder 2">
            <a:extLst>
              <a:ext uri="{FF2B5EF4-FFF2-40B4-BE49-F238E27FC236}">
                <a16:creationId xmlns:a16="http://schemas.microsoft.com/office/drawing/2014/main" id="{FF001AB8-D1C6-4FB7-A5A2-AAA90B0491F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Date Placeholder 3">
            <a:extLst>
              <a:ext uri="{FF2B5EF4-FFF2-40B4-BE49-F238E27FC236}">
                <a16:creationId xmlns:a16="http://schemas.microsoft.com/office/drawing/2014/main" id="{6DB80BC2-7F0E-4A9E-990F-84A31D014B03}"/>
              </a:ext>
            </a:extLst>
          </p:cNvPr>
          <p:cNvSpPr>
            <a:spLocks noGrp="1"/>
          </p:cNvSpPr>
          <p:nvPr>
            <p:ph type="dt" sz="half" idx="10"/>
          </p:nvPr>
        </p:nvSpPr>
        <p:spPr>
          <a:xfrm>
            <a:off x="838200" y="6356350"/>
            <a:ext cx="2743200" cy="365125"/>
          </a:xfrm>
          <a:prstGeom prst="rect">
            <a:avLst/>
          </a:prstGeom>
        </p:spPr>
        <p:txBody>
          <a:bodyPr/>
          <a:lstStyle/>
          <a:p>
            <a:endParaRPr lang="en-IL"/>
          </a:p>
        </p:txBody>
      </p:sp>
      <p:sp>
        <p:nvSpPr>
          <p:cNvPr id="5" name="Footer Placeholder 4">
            <a:extLst>
              <a:ext uri="{FF2B5EF4-FFF2-40B4-BE49-F238E27FC236}">
                <a16:creationId xmlns:a16="http://schemas.microsoft.com/office/drawing/2014/main" id="{971C073A-1533-4077-9584-21291F2EEBE4}"/>
              </a:ext>
            </a:extLst>
          </p:cNvPr>
          <p:cNvSpPr>
            <a:spLocks noGrp="1"/>
          </p:cNvSpPr>
          <p:nvPr>
            <p:ph type="ftr" sz="quarter" idx="11"/>
          </p:nvPr>
        </p:nvSpPr>
        <p:spPr/>
        <p:txBody>
          <a:bodyPr/>
          <a:lstStyle/>
          <a:p>
            <a:r>
              <a:rPr lang="en-US"/>
              <a:t>Workshop on Software Engineering Project - 2020</a:t>
            </a:r>
            <a:endParaRPr lang="en-IL"/>
          </a:p>
        </p:txBody>
      </p:sp>
      <p:sp>
        <p:nvSpPr>
          <p:cNvPr id="6" name="Slide Number Placeholder 5">
            <a:extLst>
              <a:ext uri="{FF2B5EF4-FFF2-40B4-BE49-F238E27FC236}">
                <a16:creationId xmlns:a16="http://schemas.microsoft.com/office/drawing/2014/main" id="{9772DC23-781C-417E-B547-564895843840}"/>
              </a:ext>
            </a:extLst>
          </p:cNvPr>
          <p:cNvSpPr>
            <a:spLocks noGrp="1"/>
          </p:cNvSpPr>
          <p:nvPr>
            <p:ph type="sldNum" sz="quarter" idx="12"/>
          </p:nvPr>
        </p:nvSpPr>
        <p:spPr/>
        <p:txBody>
          <a:bodyPr/>
          <a:lstStyle/>
          <a:p>
            <a:fld id="{07F3710F-AB72-497E-9B40-73E04C7F9E51}" type="slidenum">
              <a:rPr lang="en-IL" smtClean="0"/>
              <a:t>‹#›</a:t>
            </a:fld>
            <a:endParaRPr lang="en-IL"/>
          </a:p>
        </p:txBody>
      </p:sp>
    </p:spTree>
    <p:extLst>
      <p:ext uri="{BB962C8B-B14F-4D97-AF65-F5344CB8AC3E}">
        <p14:creationId xmlns:p14="http://schemas.microsoft.com/office/powerpoint/2010/main" val="42258894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55740E5-0EA0-44E6-8DF3-FCC5B8365C4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L"/>
          </a:p>
        </p:txBody>
      </p:sp>
      <p:sp>
        <p:nvSpPr>
          <p:cNvPr id="3" name="Vertical Text Placeholder 2">
            <a:extLst>
              <a:ext uri="{FF2B5EF4-FFF2-40B4-BE49-F238E27FC236}">
                <a16:creationId xmlns:a16="http://schemas.microsoft.com/office/drawing/2014/main" id="{BD10BBC9-7687-4D64-A63D-F5B19475514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Date Placeholder 3">
            <a:extLst>
              <a:ext uri="{FF2B5EF4-FFF2-40B4-BE49-F238E27FC236}">
                <a16:creationId xmlns:a16="http://schemas.microsoft.com/office/drawing/2014/main" id="{54C3C2D8-C5CF-453F-9F45-CDCB787D4C55}"/>
              </a:ext>
            </a:extLst>
          </p:cNvPr>
          <p:cNvSpPr>
            <a:spLocks noGrp="1"/>
          </p:cNvSpPr>
          <p:nvPr>
            <p:ph type="dt" sz="half" idx="10"/>
          </p:nvPr>
        </p:nvSpPr>
        <p:spPr>
          <a:xfrm>
            <a:off x="838200" y="6356350"/>
            <a:ext cx="2743200" cy="365125"/>
          </a:xfrm>
          <a:prstGeom prst="rect">
            <a:avLst/>
          </a:prstGeom>
        </p:spPr>
        <p:txBody>
          <a:bodyPr/>
          <a:lstStyle/>
          <a:p>
            <a:endParaRPr lang="en-IL"/>
          </a:p>
        </p:txBody>
      </p:sp>
      <p:sp>
        <p:nvSpPr>
          <p:cNvPr id="5" name="Footer Placeholder 4">
            <a:extLst>
              <a:ext uri="{FF2B5EF4-FFF2-40B4-BE49-F238E27FC236}">
                <a16:creationId xmlns:a16="http://schemas.microsoft.com/office/drawing/2014/main" id="{F39CEEEC-E8E8-4111-AFB8-0C10B3AB34CE}"/>
              </a:ext>
            </a:extLst>
          </p:cNvPr>
          <p:cNvSpPr>
            <a:spLocks noGrp="1"/>
          </p:cNvSpPr>
          <p:nvPr>
            <p:ph type="ftr" sz="quarter" idx="11"/>
          </p:nvPr>
        </p:nvSpPr>
        <p:spPr/>
        <p:txBody>
          <a:bodyPr/>
          <a:lstStyle/>
          <a:p>
            <a:r>
              <a:rPr lang="en-US"/>
              <a:t>Workshop on Software Engineering Project - 2020</a:t>
            </a:r>
            <a:endParaRPr lang="en-IL"/>
          </a:p>
        </p:txBody>
      </p:sp>
      <p:sp>
        <p:nvSpPr>
          <p:cNvPr id="6" name="Slide Number Placeholder 5">
            <a:extLst>
              <a:ext uri="{FF2B5EF4-FFF2-40B4-BE49-F238E27FC236}">
                <a16:creationId xmlns:a16="http://schemas.microsoft.com/office/drawing/2014/main" id="{76A5F9E6-AACF-43EE-B6BF-DBB495ECC040}"/>
              </a:ext>
            </a:extLst>
          </p:cNvPr>
          <p:cNvSpPr>
            <a:spLocks noGrp="1"/>
          </p:cNvSpPr>
          <p:nvPr>
            <p:ph type="sldNum" sz="quarter" idx="12"/>
          </p:nvPr>
        </p:nvSpPr>
        <p:spPr/>
        <p:txBody>
          <a:bodyPr/>
          <a:lstStyle/>
          <a:p>
            <a:fld id="{07F3710F-AB72-497E-9B40-73E04C7F9E51}" type="slidenum">
              <a:rPr lang="en-IL" smtClean="0"/>
              <a:t>‹#›</a:t>
            </a:fld>
            <a:endParaRPr lang="en-IL"/>
          </a:p>
        </p:txBody>
      </p:sp>
    </p:spTree>
    <p:extLst>
      <p:ext uri="{BB962C8B-B14F-4D97-AF65-F5344CB8AC3E}">
        <p14:creationId xmlns:p14="http://schemas.microsoft.com/office/powerpoint/2010/main" val="25177380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FBFC1-E6E4-4912-A813-D0F80C3FF37B}"/>
              </a:ext>
            </a:extLst>
          </p:cNvPr>
          <p:cNvSpPr>
            <a:spLocks noGrp="1"/>
          </p:cNvSpPr>
          <p:nvPr>
            <p:ph type="title"/>
          </p:nvPr>
        </p:nvSpPr>
        <p:spPr/>
        <p:txBody>
          <a:bodyPr/>
          <a:lstStyle/>
          <a:p>
            <a:r>
              <a:rPr lang="en-US"/>
              <a:t>Click to edit Master title style</a:t>
            </a:r>
            <a:endParaRPr lang="en-IL"/>
          </a:p>
        </p:txBody>
      </p:sp>
      <p:sp>
        <p:nvSpPr>
          <p:cNvPr id="3" name="Content Placeholder 2">
            <a:extLst>
              <a:ext uri="{FF2B5EF4-FFF2-40B4-BE49-F238E27FC236}">
                <a16:creationId xmlns:a16="http://schemas.microsoft.com/office/drawing/2014/main" id="{D3C00205-888C-4B64-A432-7F7351377C46}"/>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L" dirty="0"/>
          </a:p>
        </p:txBody>
      </p:sp>
      <p:sp>
        <p:nvSpPr>
          <p:cNvPr id="6" name="Slide Number Placeholder 5">
            <a:extLst>
              <a:ext uri="{FF2B5EF4-FFF2-40B4-BE49-F238E27FC236}">
                <a16:creationId xmlns:a16="http://schemas.microsoft.com/office/drawing/2014/main" id="{482E8C4D-87AC-4DD5-9F76-1ACC05580C59}"/>
              </a:ext>
            </a:extLst>
          </p:cNvPr>
          <p:cNvSpPr>
            <a:spLocks noGrp="1"/>
          </p:cNvSpPr>
          <p:nvPr>
            <p:ph type="sldNum" sz="quarter" idx="12"/>
          </p:nvPr>
        </p:nvSpPr>
        <p:spPr>
          <a:xfrm>
            <a:off x="9197784" y="6356350"/>
            <a:ext cx="2743200" cy="365125"/>
          </a:xfrm>
        </p:spPr>
        <p:txBody>
          <a:bodyPr/>
          <a:lstStyle/>
          <a:p>
            <a:fld id="{07F3710F-AB72-497E-9B40-73E04C7F9E51}" type="slidenum">
              <a:rPr lang="en-IL" smtClean="0"/>
              <a:t>‹#›</a:t>
            </a:fld>
            <a:endParaRPr lang="en-IL"/>
          </a:p>
        </p:txBody>
      </p:sp>
      <p:cxnSp>
        <p:nvCxnSpPr>
          <p:cNvPr id="7" name="Straight Connector 6">
            <a:extLst>
              <a:ext uri="{FF2B5EF4-FFF2-40B4-BE49-F238E27FC236}">
                <a16:creationId xmlns:a16="http://schemas.microsoft.com/office/drawing/2014/main" id="{81289665-B2C0-4422-9C91-517D5631288B}"/>
              </a:ext>
            </a:extLst>
          </p:cNvPr>
          <p:cNvCxnSpPr/>
          <p:nvPr userDrawn="1"/>
        </p:nvCxnSpPr>
        <p:spPr>
          <a:xfrm>
            <a:off x="918882" y="968188"/>
            <a:ext cx="6916271" cy="0"/>
          </a:xfrm>
          <a:prstGeom prst="line">
            <a:avLst/>
          </a:prstGeom>
          <a:ln>
            <a:gradFill flip="none" rotWithShape="1">
              <a:gsLst>
                <a:gs pos="0">
                  <a:schemeClr val="accent1">
                    <a:lumMod val="5000"/>
                    <a:lumOff val="95000"/>
                  </a:schemeClr>
                </a:gs>
                <a:gs pos="100000">
                  <a:srgbClr val="E6E8EA"/>
                </a:gs>
                <a:gs pos="0">
                  <a:srgbClr val="585858"/>
                </a:gs>
              </a:gsLst>
              <a:lin ang="0" scaled="1"/>
              <a:tileRect/>
            </a:gradFill>
          </a:ln>
        </p:spPr>
        <p:style>
          <a:lnRef idx="1">
            <a:schemeClr val="accent1"/>
          </a:lnRef>
          <a:fillRef idx="0">
            <a:schemeClr val="accent1"/>
          </a:fillRef>
          <a:effectRef idx="0">
            <a:schemeClr val="accent1"/>
          </a:effectRef>
          <a:fontRef idx="minor">
            <a:schemeClr val="tx1"/>
          </a:fontRef>
        </p:style>
      </p:cxnSp>
      <p:pic>
        <p:nvPicPr>
          <p:cNvPr id="8" name="Picture 3">
            <a:extLst>
              <a:ext uri="{FF2B5EF4-FFF2-40B4-BE49-F238E27FC236}">
                <a16:creationId xmlns:a16="http://schemas.microsoft.com/office/drawing/2014/main" id="{766DF44E-169B-44A9-9405-D2B402A7E435}"/>
              </a:ext>
            </a:extLst>
          </p:cNvPr>
          <p:cNvPicPr>
            <a:picLocks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022106" y="80683"/>
            <a:ext cx="1107141" cy="9547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pic>
        <p:nvPicPr>
          <p:cNvPr id="9" name="Picture 4">
            <a:extLst>
              <a:ext uri="{FF2B5EF4-FFF2-40B4-BE49-F238E27FC236}">
                <a16:creationId xmlns:a16="http://schemas.microsoft.com/office/drawing/2014/main" id="{E5BF3187-D0B7-4804-BEA7-0B1A0B44C74A}"/>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2753" y="136525"/>
            <a:ext cx="775447" cy="7754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
        <p:nvSpPr>
          <p:cNvPr id="10" name="Footer Placeholder 4">
            <a:extLst>
              <a:ext uri="{FF2B5EF4-FFF2-40B4-BE49-F238E27FC236}">
                <a16:creationId xmlns:a16="http://schemas.microsoft.com/office/drawing/2014/main" id="{35E7BBEC-361C-45FF-B6ED-8E7B9AD0A139}"/>
              </a:ext>
            </a:extLst>
          </p:cNvPr>
          <p:cNvSpPr>
            <a:spLocks noGrp="1"/>
          </p:cNvSpPr>
          <p:nvPr>
            <p:ph type="ftr" sz="quarter" idx="3"/>
          </p:nvPr>
        </p:nvSpPr>
        <p:spPr>
          <a:xfrm>
            <a:off x="8382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lgn="l"/>
            <a:r>
              <a:rPr lang="en-US" dirty="0"/>
              <a:t>Workshop on Software Engineering Project - 2020</a:t>
            </a:r>
            <a:endParaRPr lang="en-IL" dirty="0"/>
          </a:p>
        </p:txBody>
      </p:sp>
    </p:spTree>
    <p:extLst>
      <p:ext uri="{BB962C8B-B14F-4D97-AF65-F5344CB8AC3E}">
        <p14:creationId xmlns:p14="http://schemas.microsoft.com/office/powerpoint/2010/main" val="29519401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286F6E-45CC-4989-99AC-CAE83314DA2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L"/>
          </a:p>
        </p:txBody>
      </p:sp>
      <p:sp>
        <p:nvSpPr>
          <p:cNvPr id="3" name="Text Placeholder 2">
            <a:extLst>
              <a:ext uri="{FF2B5EF4-FFF2-40B4-BE49-F238E27FC236}">
                <a16:creationId xmlns:a16="http://schemas.microsoft.com/office/drawing/2014/main" id="{17EC2659-6EA1-4B61-8C99-E197264D696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3BF7D69-1C91-457A-960F-74075B2D9C47}"/>
              </a:ext>
            </a:extLst>
          </p:cNvPr>
          <p:cNvSpPr>
            <a:spLocks noGrp="1"/>
          </p:cNvSpPr>
          <p:nvPr>
            <p:ph type="dt" sz="half" idx="10"/>
          </p:nvPr>
        </p:nvSpPr>
        <p:spPr>
          <a:xfrm>
            <a:off x="838200" y="6356350"/>
            <a:ext cx="2743200" cy="365125"/>
          </a:xfrm>
          <a:prstGeom prst="rect">
            <a:avLst/>
          </a:prstGeom>
        </p:spPr>
        <p:txBody>
          <a:bodyPr/>
          <a:lstStyle/>
          <a:p>
            <a:endParaRPr lang="en-IL"/>
          </a:p>
        </p:txBody>
      </p:sp>
      <p:sp>
        <p:nvSpPr>
          <p:cNvPr id="5" name="Footer Placeholder 4">
            <a:extLst>
              <a:ext uri="{FF2B5EF4-FFF2-40B4-BE49-F238E27FC236}">
                <a16:creationId xmlns:a16="http://schemas.microsoft.com/office/drawing/2014/main" id="{8009FF9C-A241-4716-8A7B-603CDADA52C3}"/>
              </a:ext>
            </a:extLst>
          </p:cNvPr>
          <p:cNvSpPr>
            <a:spLocks noGrp="1"/>
          </p:cNvSpPr>
          <p:nvPr>
            <p:ph type="ftr" sz="quarter" idx="11"/>
          </p:nvPr>
        </p:nvSpPr>
        <p:spPr/>
        <p:txBody>
          <a:bodyPr/>
          <a:lstStyle/>
          <a:p>
            <a:r>
              <a:rPr lang="en-US"/>
              <a:t>Workshop on Software Engineering Project - 2020</a:t>
            </a:r>
            <a:endParaRPr lang="en-IL" dirty="0"/>
          </a:p>
        </p:txBody>
      </p:sp>
      <p:sp>
        <p:nvSpPr>
          <p:cNvPr id="6" name="Slide Number Placeholder 5">
            <a:extLst>
              <a:ext uri="{FF2B5EF4-FFF2-40B4-BE49-F238E27FC236}">
                <a16:creationId xmlns:a16="http://schemas.microsoft.com/office/drawing/2014/main" id="{EDC3F460-8EF4-4037-89E8-6AF7C8F6C701}"/>
              </a:ext>
            </a:extLst>
          </p:cNvPr>
          <p:cNvSpPr>
            <a:spLocks noGrp="1"/>
          </p:cNvSpPr>
          <p:nvPr>
            <p:ph type="sldNum" sz="quarter" idx="12"/>
          </p:nvPr>
        </p:nvSpPr>
        <p:spPr/>
        <p:txBody>
          <a:bodyPr/>
          <a:lstStyle/>
          <a:p>
            <a:fld id="{07F3710F-AB72-497E-9B40-73E04C7F9E51}" type="slidenum">
              <a:rPr lang="en-IL" smtClean="0"/>
              <a:t>‹#›</a:t>
            </a:fld>
            <a:endParaRPr lang="en-IL"/>
          </a:p>
        </p:txBody>
      </p:sp>
    </p:spTree>
    <p:extLst>
      <p:ext uri="{BB962C8B-B14F-4D97-AF65-F5344CB8AC3E}">
        <p14:creationId xmlns:p14="http://schemas.microsoft.com/office/powerpoint/2010/main" val="28977664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7361B-CACC-43DF-8CEB-F90BD4046AB5}"/>
              </a:ext>
            </a:extLst>
          </p:cNvPr>
          <p:cNvSpPr>
            <a:spLocks noGrp="1"/>
          </p:cNvSpPr>
          <p:nvPr>
            <p:ph type="title"/>
          </p:nvPr>
        </p:nvSpPr>
        <p:spPr/>
        <p:txBody>
          <a:bodyPr/>
          <a:lstStyle/>
          <a:p>
            <a:r>
              <a:rPr lang="en-US"/>
              <a:t>Click to edit Master title style</a:t>
            </a:r>
            <a:endParaRPr lang="en-IL"/>
          </a:p>
        </p:txBody>
      </p:sp>
      <p:sp>
        <p:nvSpPr>
          <p:cNvPr id="3" name="Content Placeholder 2">
            <a:extLst>
              <a:ext uri="{FF2B5EF4-FFF2-40B4-BE49-F238E27FC236}">
                <a16:creationId xmlns:a16="http://schemas.microsoft.com/office/drawing/2014/main" id="{32999147-1602-47D9-A891-3D427DB4ADB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Content Placeholder 3">
            <a:extLst>
              <a:ext uri="{FF2B5EF4-FFF2-40B4-BE49-F238E27FC236}">
                <a16:creationId xmlns:a16="http://schemas.microsoft.com/office/drawing/2014/main" id="{83524E9D-0200-475D-A43D-927AA87BB5D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5" name="Date Placeholder 4">
            <a:extLst>
              <a:ext uri="{FF2B5EF4-FFF2-40B4-BE49-F238E27FC236}">
                <a16:creationId xmlns:a16="http://schemas.microsoft.com/office/drawing/2014/main" id="{4FE9687A-CD9E-46FC-B919-FD8A24B82974}"/>
              </a:ext>
            </a:extLst>
          </p:cNvPr>
          <p:cNvSpPr>
            <a:spLocks noGrp="1"/>
          </p:cNvSpPr>
          <p:nvPr>
            <p:ph type="dt" sz="half" idx="10"/>
          </p:nvPr>
        </p:nvSpPr>
        <p:spPr>
          <a:xfrm>
            <a:off x="838200" y="6356350"/>
            <a:ext cx="2743200" cy="365125"/>
          </a:xfrm>
          <a:prstGeom prst="rect">
            <a:avLst/>
          </a:prstGeom>
        </p:spPr>
        <p:txBody>
          <a:bodyPr/>
          <a:lstStyle/>
          <a:p>
            <a:endParaRPr lang="en-IL"/>
          </a:p>
        </p:txBody>
      </p:sp>
      <p:sp>
        <p:nvSpPr>
          <p:cNvPr id="6" name="Footer Placeholder 5">
            <a:extLst>
              <a:ext uri="{FF2B5EF4-FFF2-40B4-BE49-F238E27FC236}">
                <a16:creationId xmlns:a16="http://schemas.microsoft.com/office/drawing/2014/main" id="{331ECA44-D2BB-4500-96F2-A561E651D8CF}"/>
              </a:ext>
            </a:extLst>
          </p:cNvPr>
          <p:cNvSpPr>
            <a:spLocks noGrp="1"/>
          </p:cNvSpPr>
          <p:nvPr>
            <p:ph type="ftr" sz="quarter" idx="11"/>
          </p:nvPr>
        </p:nvSpPr>
        <p:spPr/>
        <p:txBody>
          <a:bodyPr/>
          <a:lstStyle/>
          <a:p>
            <a:r>
              <a:rPr lang="en-US"/>
              <a:t>Workshop on Software Engineering Project - 2020</a:t>
            </a:r>
            <a:endParaRPr lang="en-IL"/>
          </a:p>
        </p:txBody>
      </p:sp>
      <p:sp>
        <p:nvSpPr>
          <p:cNvPr id="7" name="Slide Number Placeholder 6">
            <a:extLst>
              <a:ext uri="{FF2B5EF4-FFF2-40B4-BE49-F238E27FC236}">
                <a16:creationId xmlns:a16="http://schemas.microsoft.com/office/drawing/2014/main" id="{1CC82575-96F7-4DCC-BA3F-3126741066D4}"/>
              </a:ext>
            </a:extLst>
          </p:cNvPr>
          <p:cNvSpPr>
            <a:spLocks noGrp="1"/>
          </p:cNvSpPr>
          <p:nvPr>
            <p:ph type="sldNum" sz="quarter" idx="12"/>
          </p:nvPr>
        </p:nvSpPr>
        <p:spPr/>
        <p:txBody>
          <a:bodyPr/>
          <a:lstStyle/>
          <a:p>
            <a:fld id="{07F3710F-AB72-497E-9B40-73E04C7F9E51}" type="slidenum">
              <a:rPr lang="en-IL" smtClean="0"/>
              <a:t>‹#›</a:t>
            </a:fld>
            <a:endParaRPr lang="en-IL"/>
          </a:p>
        </p:txBody>
      </p:sp>
    </p:spTree>
    <p:extLst>
      <p:ext uri="{BB962C8B-B14F-4D97-AF65-F5344CB8AC3E}">
        <p14:creationId xmlns:p14="http://schemas.microsoft.com/office/powerpoint/2010/main" val="22997556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E627FD-16DB-4045-90ED-170F69CC96D8}"/>
              </a:ext>
            </a:extLst>
          </p:cNvPr>
          <p:cNvSpPr>
            <a:spLocks noGrp="1"/>
          </p:cNvSpPr>
          <p:nvPr>
            <p:ph type="title"/>
          </p:nvPr>
        </p:nvSpPr>
        <p:spPr>
          <a:xfrm>
            <a:off x="839788" y="365125"/>
            <a:ext cx="10515600" cy="1325563"/>
          </a:xfrm>
        </p:spPr>
        <p:txBody>
          <a:bodyPr/>
          <a:lstStyle/>
          <a:p>
            <a:r>
              <a:rPr lang="en-US"/>
              <a:t>Click to edit Master title style</a:t>
            </a:r>
            <a:endParaRPr lang="en-IL"/>
          </a:p>
        </p:txBody>
      </p:sp>
      <p:sp>
        <p:nvSpPr>
          <p:cNvPr id="3" name="Text Placeholder 2">
            <a:extLst>
              <a:ext uri="{FF2B5EF4-FFF2-40B4-BE49-F238E27FC236}">
                <a16:creationId xmlns:a16="http://schemas.microsoft.com/office/drawing/2014/main" id="{AE7D258B-7200-4CCD-A793-0509AF3F1EA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9C14C56-AC0C-48CC-B65D-91A7B0D0045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5" name="Text Placeholder 4">
            <a:extLst>
              <a:ext uri="{FF2B5EF4-FFF2-40B4-BE49-F238E27FC236}">
                <a16:creationId xmlns:a16="http://schemas.microsoft.com/office/drawing/2014/main" id="{5A5EA0A9-8EBB-4BAE-BFAF-11742EA9C3C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2E11B88-3488-47B9-953F-8D4CF2F2BEA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7" name="Date Placeholder 6">
            <a:extLst>
              <a:ext uri="{FF2B5EF4-FFF2-40B4-BE49-F238E27FC236}">
                <a16:creationId xmlns:a16="http://schemas.microsoft.com/office/drawing/2014/main" id="{43D7B223-C715-4853-A46A-4786AEF74410}"/>
              </a:ext>
            </a:extLst>
          </p:cNvPr>
          <p:cNvSpPr>
            <a:spLocks noGrp="1"/>
          </p:cNvSpPr>
          <p:nvPr>
            <p:ph type="dt" sz="half" idx="10"/>
          </p:nvPr>
        </p:nvSpPr>
        <p:spPr>
          <a:xfrm>
            <a:off x="838200" y="6356350"/>
            <a:ext cx="2743200" cy="365125"/>
          </a:xfrm>
          <a:prstGeom prst="rect">
            <a:avLst/>
          </a:prstGeom>
        </p:spPr>
        <p:txBody>
          <a:bodyPr/>
          <a:lstStyle/>
          <a:p>
            <a:endParaRPr lang="en-IL"/>
          </a:p>
        </p:txBody>
      </p:sp>
      <p:sp>
        <p:nvSpPr>
          <p:cNvPr id="8" name="Footer Placeholder 7">
            <a:extLst>
              <a:ext uri="{FF2B5EF4-FFF2-40B4-BE49-F238E27FC236}">
                <a16:creationId xmlns:a16="http://schemas.microsoft.com/office/drawing/2014/main" id="{8BA7F3CE-986C-4584-A019-B3D4E8B444FA}"/>
              </a:ext>
            </a:extLst>
          </p:cNvPr>
          <p:cNvSpPr>
            <a:spLocks noGrp="1"/>
          </p:cNvSpPr>
          <p:nvPr>
            <p:ph type="ftr" sz="quarter" idx="11"/>
          </p:nvPr>
        </p:nvSpPr>
        <p:spPr/>
        <p:txBody>
          <a:bodyPr/>
          <a:lstStyle/>
          <a:p>
            <a:r>
              <a:rPr lang="en-US"/>
              <a:t>Workshop on Software Engineering Project - 2020</a:t>
            </a:r>
            <a:endParaRPr lang="en-IL"/>
          </a:p>
        </p:txBody>
      </p:sp>
      <p:sp>
        <p:nvSpPr>
          <p:cNvPr id="9" name="Slide Number Placeholder 8">
            <a:extLst>
              <a:ext uri="{FF2B5EF4-FFF2-40B4-BE49-F238E27FC236}">
                <a16:creationId xmlns:a16="http://schemas.microsoft.com/office/drawing/2014/main" id="{B346B4F3-425E-46C8-B443-14CC1B5C8292}"/>
              </a:ext>
            </a:extLst>
          </p:cNvPr>
          <p:cNvSpPr>
            <a:spLocks noGrp="1"/>
          </p:cNvSpPr>
          <p:nvPr>
            <p:ph type="sldNum" sz="quarter" idx="12"/>
          </p:nvPr>
        </p:nvSpPr>
        <p:spPr/>
        <p:txBody>
          <a:bodyPr/>
          <a:lstStyle/>
          <a:p>
            <a:fld id="{07F3710F-AB72-497E-9B40-73E04C7F9E51}" type="slidenum">
              <a:rPr lang="en-IL" smtClean="0"/>
              <a:t>‹#›</a:t>
            </a:fld>
            <a:endParaRPr lang="en-IL"/>
          </a:p>
        </p:txBody>
      </p:sp>
    </p:spTree>
    <p:extLst>
      <p:ext uri="{BB962C8B-B14F-4D97-AF65-F5344CB8AC3E}">
        <p14:creationId xmlns:p14="http://schemas.microsoft.com/office/powerpoint/2010/main" val="34496056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3C8651-3762-4B6B-A20B-CC000A864A6E}"/>
              </a:ext>
            </a:extLst>
          </p:cNvPr>
          <p:cNvSpPr>
            <a:spLocks noGrp="1"/>
          </p:cNvSpPr>
          <p:nvPr>
            <p:ph type="title"/>
          </p:nvPr>
        </p:nvSpPr>
        <p:spPr/>
        <p:txBody>
          <a:bodyPr/>
          <a:lstStyle/>
          <a:p>
            <a:r>
              <a:rPr lang="en-US"/>
              <a:t>Click to edit Master title style</a:t>
            </a:r>
            <a:endParaRPr lang="en-IL"/>
          </a:p>
        </p:txBody>
      </p:sp>
      <p:sp>
        <p:nvSpPr>
          <p:cNvPr id="3" name="Date Placeholder 2">
            <a:extLst>
              <a:ext uri="{FF2B5EF4-FFF2-40B4-BE49-F238E27FC236}">
                <a16:creationId xmlns:a16="http://schemas.microsoft.com/office/drawing/2014/main" id="{D1A5FB87-BFA4-40A0-ADBB-B1F92323E98E}"/>
              </a:ext>
            </a:extLst>
          </p:cNvPr>
          <p:cNvSpPr>
            <a:spLocks noGrp="1"/>
          </p:cNvSpPr>
          <p:nvPr>
            <p:ph type="dt" sz="half" idx="10"/>
          </p:nvPr>
        </p:nvSpPr>
        <p:spPr>
          <a:xfrm>
            <a:off x="838200" y="6356350"/>
            <a:ext cx="2743200" cy="365125"/>
          </a:xfrm>
          <a:prstGeom prst="rect">
            <a:avLst/>
          </a:prstGeom>
        </p:spPr>
        <p:txBody>
          <a:bodyPr/>
          <a:lstStyle/>
          <a:p>
            <a:endParaRPr lang="en-IL"/>
          </a:p>
        </p:txBody>
      </p:sp>
      <p:sp>
        <p:nvSpPr>
          <p:cNvPr id="4" name="Footer Placeholder 3">
            <a:extLst>
              <a:ext uri="{FF2B5EF4-FFF2-40B4-BE49-F238E27FC236}">
                <a16:creationId xmlns:a16="http://schemas.microsoft.com/office/drawing/2014/main" id="{01F2316C-5680-4DB2-9EB2-84DD458CA19F}"/>
              </a:ext>
            </a:extLst>
          </p:cNvPr>
          <p:cNvSpPr>
            <a:spLocks noGrp="1"/>
          </p:cNvSpPr>
          <p:nvPr>
            <p:ph type="ftr" sz="quarter" idx="11"/>
          </p:nvPr>
        </p:nvSpPr>
        <p:spPr/>
        <p:txBody>
          <a:bodyPr/>
          <a:lstStyle/>
          <a:p>
            <a:r>
              <a:rPr lang="en-US"/>
              <a:t>Workshop on Software Engineering Project - 2020</a:t>
            </a:r>
            <a:endParaRPr lang="en-IL"/>
          </a:p>
        </p:txBody>
      </p:sp>
      <p:sp>
        <p:nvSpPr>
          <p:cNvPr id="5" name="Slide Number Placeholder 4">
            <a:extLst>
              <a:ext uri="{FF2B5EF4-FFF2-40B4-BE49-F238E27FC236}">
                <a16:creationId xmlns:a16="http://schemas.microsoft.com/office/drawing/2014/main" id="{8AB84884-A8DF-4D0D-A7B0-0919825557D0}"/>
              </a:ext>
            </a:extLst>
          </p:cNvPr>
          <p:cNvSpPr>
            <a:spLocks noGrp="1"/>
          </p:cNvSpPr>
          <p:nvPr>
            <p:ph type="sldNum" sz="quarter" idx="12"/>
          </p:nvPr>
        </p:nvSpPr>
        <p:spPr/>
        <p:txBody>
          <a:bodyPr/>
          <a:lstStyle/>
          <a:p>
            <a:fld id="{07F3710F-AB72-497E-9B40-73E04C7F9E51}" type="slidenum">
              <a:rPr lang="en-IL" smtClean="0"/>
              <a:t>‹#›</a:t>
            </a:fld>
            <a:endParaRPr lang="en-IL"/>
          </a:p>
        </p:txBody>
      </p:sp>
    </p:spTree>
    <p:extLst>
      <p:ext uri="{BB962C8B-B14F-4D97-AF65-F5344CB8AC3E}">
        <p14:creationId xmlns:p14="http://schemas.microsoft.com/office/powerpoint/2010/main" val="1062743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C1D82CB-AE03-424B-9D13-AF8FEE63B07A}"/>
              </a:ext>
            </a:extLst>
          </p:cNvPr>
          <p:cNvSpPr>
            <a:spLocks noGrp="1"/>
          </p:cNvSpPr>
          <p:nvPr>
            <p:ph type="dt" sz="half" idx="10"/>
          </p:nvPr>
        </p:nvSpPr>
        <p:spPr>
          <a:xfrm>
            <a:off x="838200" y="6356350"/>
            <a:ext cx="2743200" cy="365125"/>
          </a:xfrm>
          <a:prstGeom prst="rect">
            <a:avLst/>
          </a:prstGeom>
        </p:spPr>
        <p:txBody>
          <a:bodyPr/>
          <a:lstStyle/>
          <a:p>
            <a:endParaRPr lang="en-IL"/>
          </a:p>
        </p:txBody>
      </p:sp>
      <p:sp>
        <p:nvSpPr>
          <p:cNvPr id="3" name="Footer Placeholder 2">
            <a:extLst>
              <a:ext uri="{FF2B5EF4-FFF2-40B4-BE49-F238E27FC236}">
                <a16:creationId xmlns:a16="http://schemas.microsoft.com/office/drawing/2014/main" id="{D85B2BE0-2475-42F4-AEE0-FE6DAF6E69C4}"/>
              </a:ext>
            </a:extLst>
          </p:cNvPr>
          <p:cNvSpPr>
            <a:spLocks noGrp="1"/>
          </p:cNvSpPr>
          <p:nvPr>
            <p:ph type="ftr" sz="quarter" idx="11"/>
          </p:nvPr>
        </p:nvSpPr>
        <p:spPr/>
        <p:txBody>
          <a:bodyPr/>
          <a:lstStyle/>
          <a:p>
            <a:r>
              <a:rPr lang="en-US"/>
              <a:t>Workshop on Software Engineering Project - 2020</a:t>
            </a:r>
            <a:endParaRPr lang="en-IL"/>
          </a:p>
        </p:txBody>
      </p:sp>
      <p:sp>
        <p:nvSpPr>
          <p:cNvPr id="4" name="Slide Number Placeholder 3">
            <a:extLst>
              <a:ext uri="{FF2B5EF4-FFF2-40B4-BE49-F238E27FC236}">
                <a16:creationId xmlns:a16="http://schemas.microsoft.com/office/drawing/2014/main" id="{1BF23619-BCF1-435D-8508-B4D7BD6EC71E}"/>
              </a:ext>
            </a:extLst>
          </p:cNvPr>
          <p:cNvSpPr>
            <a:spLocks noGrp="1"/>
          </p:cNvSpPr>
          <p:nvPr>
            <p:ph type="sldNum" sz="quarter" idx="12"/>
          </p:nvPr>
        </p:nvSpPr>
        <p:spPr/>
        <p:txBody>
          <a:bodyPr/>
          <a:lstStyle/>
          <a:p>
            <a:fld id="{07F3710F-AB72-497E-9B40-73E04C7F9E51}" type="slidenum">
              <a:rPr lang="en-IL" smtClean="0"/>
              <a:t>‹#›</a:t>
            </a:fld>
            <a:endParaRPr lang="en-IL"/>
          </a:p>
        </p:txBody>
      </p:sp>
    </p:spTree>
    <p:extLst>
      <p:ext uri="{BB962C8B-B14F-4D97-AF65-F5344CB8AC3E}">
        <p14:creationId xmlns:p14="http://schemas.microsoft.com/office/powerpoint/2010/main" val="41968840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1E996D-57B9-4552-AE9F-1B0179A3731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L"/>
          </a:p>
        </p:txBody>
      </p:sp>
      <p:sp>
        <p:nvSpPr>
          <p:cNvPr id="3" name="Content Placeholder 2">
            <a:extLst>
              <a:ext uri="{FF2B5EF4-FFF2-40B4-BE49-F238E27FC236}">
                <a16:creationId xmlns:a16="http://schemas.microsoft.com/office/drawing/2014/main" id="{DF23BB92-E45D-44EC-8169-A37B496A366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Text Placeholder 3">
            <a:extLst>
              <a:ext uri="{FF2B5EF4-FFF2-40B4-BE49-F238E27FC236}">
                <a16:creationId xmlns:a16="http://schemas.microsoft.com/office/drawing/2014/main" id="{E1DE805C-7D64-4E2E-BE87-6D33BEA7BB2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986C20B-16F1-4373-ACA1-7D83B4E57CCB}"/>
              </a:ext>
            </a:extLst>
          </p:cNvPr>
          <p:cNvSpPr>
            <a:spLocks noGrp="1"/>
          </p:cNvSpPr>
          <p:nvPr>
            <p:ph type="dt" sz="half" idx="10"/>
          </p:nvPr>
        </p:nvSpPr>
        <p:spPr>
          <a:xfrm>
            <a:off x="838200" y="6356350"/>
            <a:ext cx="2743200" cy="365125"/>
          </a:xfrm>
          <a:prstGeom prst="rect">
            <a:avLst/>
          </a:prstGeom>
        </p:spPr>
        <p:txBody>
          <a:bodyPr/>
          <a:lstStyle/>
          <a:p>
            <a:endParaRPr lang="en-IL"/>
          </a:p>
        </p:txBody>
      </p:sp>
      <p:sp>
        <p:nvSpPr>
          <p:cNvPr id="6" name="Footer Placeholder 5">
            <a:extLst>
              <a:ext uri="{FF2B5EF4-FFF2-40B4-BE49-F238E27FC236}">
                <a16:creationId xmlns:a16="http://schemas.microsoft.com/office/drawing/2014/main" id="{C3EFCF4B-6A5F-4100-85F1-C6D925028B55}"/>
              </a:ext>
            </a:extLst>
          </p:cNvPr>
          <p:cNvSpPr>
            <a:spLocks noGrp="1"/>
          </p:cNvSpPr>
          <p:nvPr>
            <p:ph type="ftr" sz="quarter" idx="11"/>
          </p:nvPr>
        </p:nvSpPr>
        <p:spPr/>
        <p:txBody>
          <a:bodyPr/>
          <a:lstStyle/>
          <a:p>
            <a:r>
              <a:rPr lang="en-US"/>
              <a:t>Workshop on Software Engineering Project - 2020</a:t>
            </a:r>
            <a:endParaRPr lang="en-IL"/>
          </a:p>
        </p:txBody>
      </p:sp>
      <p:sp>
        <p:nvSpPr>
          <p:cNvPr id="7" name="Slide Number Placeholder 6">
            <a:extLst>
              <a:ext uri="{FF2B5EF4-FFF2-40B4-BE49-F238E27FC236}">
                <a16:creationId xmlns:a16="http://schemas.microsoft.com/office/drawing/2014/main" id="{E706DDE7-9B5F-406B-82BC-18C01858206B}"/>
              </a:ext>
            </a:extLst>
          </p:cNvPr>
          <p:cNvSpPr>
            <a:spLocks noGrp="1"/>
          </p:cNvSpPr>
          <p:nvPr>
            <p:ph type="sldNum" sz="quarter" idx="12"/>
          </p:nvPr>
        </p:nvSpPr>
        <p:spPr/>
        <p:txBody>
          <a:bodyPr/>
          <a:lstStyle/>
          <a:p>
            <a:fld id="{07F3710F-AB72-497E-9B40-73E04C7F9E51}" type="slidenum">
              <a:rPr lang="en-IL" smtClean="0"/>
              <a:t>‹#›</a:t>
            </a:fld>
            <a:endParaRPr lang="en-IL"/>
          </a:p>
        </p:txBody>
      </p:sp>
    </p:spTree>
    <p:extLst>
      <p:ext uri="{BB962C8B-B14F-4D97-AF65-F5344CB8AC3E}">
        <p14:creationId xmlns:p14="http://schemas.microsoft.com/office/powerpoint/2010/main" val="16074811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69D4A-DEEC-4CB0-A465-5D857829B02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L"/>
          </a:p>
        </p:txBody>
      </p:sp>
      <p:sp>
        <p:nvSpPr>
          <p:cNvPr id="3" name="Picture Placeholder 2">
            <a:extLst>
              <a:ext uri="{FF2B5EF4-FFF2-40B4-BE49-F238E27FC236}">
                <a16:creationId xmlns:a16="http://schemas.microsoft.com/office/drawing/2014/main" id="{A6B94B33-6A21-4581-B233-9ABABED3988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L"/>
          </a:p>
        </p:txBody>
      </p:sp>
      <p:sp>
        <p:nvSpPr>
          <p:cNvPr id="4" name="Text Placeholder 3">
            <a:extLst>
              <a:ext uri="{FF2B5EF4-FFF2-40B4-BE49-F238E27FC236}">
                <a16:creationId xmlns:a16="http://schemas.microsoft.com/office/drawing/2014/main" id="{73019E47-51F5-4C32-8397-3FD452FDEC9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4E31E82-C0B1-4960-83D1-2FF75848AD99}"/>
              </a:ext>
            </a:extLst>
          </p:cNvPr>
          <p:cNvSpPr>
            <a:spLocks noGrp="1"/>
          </p:cNvSpPr>
          <p:nvPr>
            <p:ph type="dt" sz="half" idx="10"/>
          </p:nvPr>
        </p:nvSpPr>
        <p:spPr>
          <a:xfrm>
            <a:off x="838200" y="6356350"/>
            <a:ext cx="2743200" cy="365125"/>
          </a:xfrm>
          <a:prstGeom prst="rect">
            <a:avLst/>
          </a:prstGeom>
        </p:spPr>
        <p:txBody>
          <a:bodyPr/>
          <a:lstStyle/>
          <a:p>
            <a:endParaRPr lang="en-IL"/>
          </a:p>
        </p:txBody>
      </p:sp>
      <p:sp>
        <p:nvSpPr>
          <p:cNvPr id="6" name="Footer Placeholder 5">
            <a:extLst>
              <a:ext uri="{FF2B5EF4-FFF2-40B4-BE49-F238E27FC236}">
                <a16:creationId xmlns:a16="http://schemas.microsoft.com/office/drawing/2014/main" id="{3407D80F-9D02-4B6C-9E1F-1F5C824F11CC}"/>
              </a:ext>
            </a:extLst>
          </p:cNvPr>
          <p:cNvSpPr>
            <a:spLocks noGrp="1"/>
          </p:cNvSpPr>
          <p:nvPr>
            <p:ph type="ftr" sz="quarter" idx="11"/>
          </p:nvPr>
        </p:nvSpPr>
        <p:spPr/>
        <p:txBody>
          <a:bodyPr/>
          <a:lstStyle/>
          <a:p>
            <a:r>
              <a:rPr lang="en-US"/>
              <a:t>Workshop on Software Engineering Project - 2020</a:t>
            </a:r>
            <a:endParaRPr lang="en-IL"/>
          </a:p>
        </p:txBody>
      </p:sp>
      <p:sp>
        <p:nvSpPr>
          <p:cNvPr id="7" name="Slide Number Placeholder 6">
            <a:extLst>
              <a:ext uri="{FF2B5EF4-FFF2-40B4-BE49-F238E27FC236}">
                <a16:creationId xmlns:a16="http://schemas.microsoft.com/office/drawing/2014/main" id="{42A8DE11-EC48-49A0-83F8-4DD58CCC33B4}"/>
              </a:ext>
            </a:extLst>
          </p:cNvPr>
          <p:cNvSpPr>
            <a:spLocks noGrp="1"/>
          </p:cNvSpPr>
          <p:nvPr>
            <p:ph type="sldNum" sz="quarter" idx="12"/>
          </p:nvPr>
        </p:nvSpPr>
        <p:spPr/>
        <p:txBody>
          <a:bodyPr/>
          <a:lstStyle/>
          <a:p>
            <a:fld id="{07F3710F-AB72-497E-9B40-73E04C7F9E51}" type="slidenum">
              <a:rPr lang="en-IL" smtClean="0"/>
              <a:t>‹#›</a:t>
            </a:fld>
            <a:endParaRPr lang="en-IL"/>
          </a:p>
        </p:txBody>
      </p:sp>
    </p:spTree>
    <p:extLst>
      <p:ext uri="{BB962C8B-B14F-4D97-AF65-F5344CB8AC3E}">
        <p14:creationId xmlns:p14="http://schemas.microsoft.com/office/powerpoint/2010/main" val="38852053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t="-17000" b="-17000"/>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39CC1F5-E6A2-4433-B546-630B28035648}"/>
              </a:ext>
            </a:extLst>
          </p:cNvPr>
          <p:cNvSpPr>
            <a:spLocks noGrp="1"/>
          </p:cNvSpPr>
          <p:nvPr>
            <p:ph type="title"/>
          </p:nvPr>
        </p:nvSpPr>
        <p:spPr>
          <a:xfrm>
            <a:off x="838200" y="-20354"/>
            <a:ext cx="10515600" cy="1325563"/>
          </a:xfrm>
          <a:prstGeom prst="rect">
            <a:avLst/>
          </a:prstGeom>
        </p:spPr>
        <p:txBody>
          <a:bodyPr vert="horz" lIns="91440" tIns="45720" rIns="91440" bIns="45720" rtlCol="0" anchor="ctr">
            <a:normAutofit/>
          </a:bodyPr>
          <a:lstStyle/>
          <a:p>
            <a:r>
              <a:rPr lang="en-US" dirty="0"/>
              <a:t>Click to edit Master title style</a:t>
            </a:r>
            <a:endParaRPr lang="en-IL" dirty="0"/>
          </a:p>
        </p:txBody>
      </p:sp>
      <p:sp>
        <p:nvSpPr>
          <p:cNvPr id="3" name="Text Placeholder 2">
            <a:extLst>
              <a:ext uri="{FF2B5EF4-FFF2-40B4-BE49-F238E27FC236}">
                <a16:creationId xmlns:a16="http://schemas.microsoft.com/office/drawing/2014/main" id="{D021F77D-6B31-4DAB-8B30-D0762E073C8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L" dirty="0"/>
          </a:p>
        </p:txBody>
      </p:sp>
      <p:sp>
        <p:nvSpPr>
          <p:cNvPr id="5" name="Footer Placeholder 4">
            <a:extLst>
              <a:ext uri="{FF2B5EF4-FFF2-40B4-BE49-F238E27FC236}">
                <a16:creationId xmlns:a16="http://schemas.microsoft.com/office/drawing/2014/main" id="{CD1AD480-9A3F-472F-842D-B57858E30166}"/>
              </a:ext>
            </a:extLst>
          </p:cNvPr>
          <p:cNvSpPr>
            <a:spLocks noGrp="1"/>
          </p:cNvSpPr>
          <p:nvPr>
            <p:ph type="ftr" sz="quarter" idx="3"/>
          </p:nvPr>
        </p:nvSpPr>
        <p:spPr>
          <a:xfrm>
            <a:off x="8382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Workshop on Software Engineering Project - 2020</a:t>
            </a:r>
            <a:endParaRPr lang="en-IL" dirty="0"/>
          </a:p>
        </p:txBody>
      </p:sp>
      <p:sp>
        <p:nvSpPr>
          <p:cNvPr id="6" name="Slide Number Placeholder 5">
            <a:extLst>
              <a:ext uri="{FF2B5EF4-FFF2-40B4-BE49-F238E27FC236}">
                <a16:creationId xmlns:a16="http://schemas.microsoft.com/office/drawing/2014/main" id="{32EBD7D6-0681-4D8D-AC3A-F8C63536476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7F3710F-AB72-497E-9B40-73E04C7F9E51}" type="slidenum">
              <a:rPr lang="en-IL" smtClean="0"/>
              <a:t>‹#›</a:t>
            </a:fld>
            <a:endParaRPr lang="en-IL"/>
          </a:p>
        </p:txBody>
      </p:sp>
    </p:spTree>
    <p:extLst>
      <p:ext uri="{BB962C8B-B14F-4D97-AF65-F5344CB8AC3E}">
        <p14:creationId xmlns:p14="http://schemas.microsoft.com/office/powerpoint/2010/main" val="334004327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Gill Sans MT" panose="020B0502020104020203"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Gill Sans MT" panose="020B0502020104020203"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Gill Sans MT" panose="020B05020201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Gill Sans MT" panose="020B05020201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ill Sans MT" panose="020B05020201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ill Sans MT" panose="020B05020201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6824464-307F-40D1-BD9E-AB544607A6A6}"/>
              </a:ext>
            </a:extLst>
          </p:cNvPr>
          <p:cNvSpPr>
            <a:spLocks noGrp="1"/>
          </p:cNvSpPr>
          <p:nvPr>
            <p:ph type="ctrTitle" hasCustomPrompt="1"/>
          </p:nvPr>
        </p:nvSpPr>
        <p:spPr>
          <a:xfrm>
            <a:off x="1685365" y="873918"/>
            <a:ext cx="9144000" cy="1958929"/>
          </a:xfrm>
        </p:spPr>
        <p:txBody>
          <a:bodyPr anchor="b"/>
          <a:lstStyle>
            <a:lvl1pPr algn="ctr">
              <a:defRPr sz="6000" b="0">
                <a:latin typeface="Gill Sans MT" panose="020B0502020104020203" pitchFamily="34" charset="0"/>
              </a:defRPr>
            </a:lvl1pPr>
          </a:lstStyle>
          <a:p>
            <a:r>
              <a:rPr lang="en-US" dirty="0"/>
              <a:t>Project Management using</a:t>
            </a:r>
            <a:endParaRPr lang="en-IL" dirty="0"/>
          </a:p>
        </p:txBody>
      </p:sp>
      <p:sp>
        <p:nvSpPr>
          <p:cNvPr id="5" name="Title 1">
            <a:extLst>
              <a:ext uri="{FF2B5EF4-FFF2-40B4-BE49-F238E27FC236}">
                <a16:creationId xmlns:a16="http://schemas.microsoft.com/office/drawing/2014/main" id="{FBAAB9CD-995D-4619-8541-71C3089B8A87}"/>
              </a:ext>
            </a:extLst>
          </p:cNvPr>
          <p:cNvSpPr txBox="1">
            <a:spLocks/>
          </p:cNvSpPr>
          <p:nvPr/>
        </p:nvSpPr>
        <p:spPr>
          <a:xfrm>
            <a:off x="1685365" y="1730047"/>
            <a:ext cx="9144000" cy="1958929"/>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b="0" kern="1200">
                <a:solidFill>
                  <a:schemeClr val="tx1"/>
                </a:solidFill>
                <a:latin typeface="Gill Sans MT" panose="020B0502020104020203" pitchFamily="34" charset="0"/>
                <a:ea typeface="+mj-ea"/>
                <a:cs typeface="+mj-cs"/>
              </a:defRPr>
            </a:lvl1pPr>
          </a:lstStyle>
          <a:p>
            <a:r>
              <a:rPr lang="en-US" b="1" dirty="0"/>
              <a:t>GitHub</a:t>
            </a:r>
            <a:endParaRPr lang="en-IL" b="1" dirty="0"/>
          </a:p>
        </p:txBody>
      </p:sp>
      <p:pic>
        <p:nvPicPr>
          <p:cNvPr id="6" name="Picture 3">
            <a:extLst>
              <a:ext uri="{FF2B5EF4-FFF2-40B4-BE49-F238E27FC236}">
                <a16:creationId xmlns:a16="http://schemas.microsoft.com/office/drawing/2014/main" id="{E41D8FC9-B9E3-451C-9588-DFB96B404D69}"/>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73551" y="2832847"/>
            <a:ext cx="3175000" cy="280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pic>
        <p:nvPicPr>
          <p:cNvPr id="7" name="Picture 4">
            <a:extLst>
              <a:ext uri="{FF2B5EF4-FFF2-40B4-BE49-F238E27FC236}">
                <a16:creationId xmlns:a16="http://schemas.microsoft.com/office/drawing/2014/main" id="{4DB665F4-644C-4F46-A08F-68209BFC32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1090" y="3069385"/>
            <a:ext cx="2194297" cy="21942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
        <p:nvSpPr>
          <p:cNvPr id="11" name="Footer Placeholder 10">
            <a:extLst>
              <a:ext uri="{FF2B5EF4-FFF2-40B4-BE49-F238E27FC236}">
                <a16:creationId xmlns:a16="http://schemas.microsoft.com/office/drawing/2014/main" id="{B8576C70-17E6-4DBD-A8C3-53843D994A64}"/>
              </a:ext>
            </a:extLst>
          </p:cNvPr>
          <p:cNvSpPr>
            <a:spLocks noGrp="1"/>
          </p:cNvSpPr>
          <p:nvPr>
            <p:ph type="ftr" sz="quarter" idx="3"/>
          </p:nvPr>
        </p:nvSpPr>
        <p:spPr/>
        <p:txBody>
          <a:bodyPr/>
          <a:lstStyle/>
          <a:p>
            <a:pPr algn="l"/>
            <a:r>
              <a:rPr lang="en-US"/>
              <a:t>Workshop on Software Engineering Project - 2020</a:t>
            </a:r>
            <a:endParaRPr lang="en-IL" dirty="0"/>
          </a:p>
        </p:txBody>
      </p:sp>
      <p:sp>
        <p:nvSpPr>
          <p:cNvPr id="12" name="Slide Number Placeholder 11">
            <a:extLst>
              <a:ext uri="{FF2B5EF4-FFF2-40B4-BE49-F238E27FC236}">
                <a16:creationId xmlns:a16="http://schemas.microsoft.com/office/drawing/2014/main" id="{880D9BDC-3D9F-4560-9A42-06B2D146F477}"/>
              </a:ext>
            </a:extLst>
          </p:cNvPr>
          <p:cNvSpPr>
            <a:spLocks noGrp="1"/>
          </p:cNvSpPr>
          <p:nvPr>
            <p:ph type="sldNum" sz="quarter" idx="12"/>
          </p:nvPr>
        </p:nvSpPr>
        <p:spPr/>
        <p:txBody>
          <a:bodyPr/>
          <a:lstStyle/>
          <a:p>
            <a:fld id="{07F3710F-AB72-497E-9B40-73E04C7F9E51}" type="slidenum">
              <a:rPr lang="en-IL" smtClean="0"/>
              <a:t>1</a:t>
            </a:fld>
            <a:endParaRPr lang="en-IL"/>
          </a:p>
        </p:txBody>
      </p:sp>
      <p:sp>
        <p:nvSpPr>
          <p:cNvPr id="2" name="TextBox 1">
            <a:extLst>
              <a:ext uri="{FF2B5EF4-FFF2-40B4-BE49-F238E27FC236}">
                <a16:creationId xmlns:a16="http://schemas.microsoft.com/office/drawing/2014/main" id="{583AFC00-2205-4DBF-B1E5-1203F549E1A9}"/>
              </a:ext>
            </a:extLst>
          </p:cNvPr>
          <p:cNvSpPr txBox="1"/>
          <p:nvPr/>
        </p:nvSpPr>
        <p:spPr>
          <a:xfrm>
            <a:off x="554433" y="224856"/>
            <a:ext cx="5486400" cy="461665"/>
          </a:xfrm>
          <a:prstGeom prst="rect">
            <a:avLst/>
          </a:prstGeom>
          <a:noFill/>
        </p:spPr>
        <p:txBody>
          <a:bodyPr wrap="square" rtlCol="0">
            <a:spAutoFit/>
          </a:bodyPr>
          <a:lstStyle/>
          <a:p>
            <a:r>
              <a:rPr lang="en-GB" sz="2400" b="1" dirty="0">
                <a:solidFill>
                  <a:schemeClr val="tx1">
                    <a:lumMod val="75000"/>
                    <a:lumOff val="25000"/>
                  </a:schemeClr>
                </a:solidFill>
              </a:rPr>
              <a:t>Slides created by: </a:t>
            </a:r>
            <a:r>
              <a:rPr lang="en-GB" sz="2000" dirty="0">
                <a:solidFill>
                  <a:schemeClr val="tx1">
                    <a:lumMod val="75000"/>
                    <a:lumOff val="25000"/>
                  </a:schemeClr>
                </a:solidFill>
              </a:rPr>
              <a:t>Itay Bouganim</a:t>
            </a:r>
            <a:endParaRPr lang="en-IL" sz="2000" dirty="0">
              <a:solidFill>
                <a:schemeClr val="tx1">
                  <a:lumMod val="75000"/>
                  <a:lumOff val="25000"/>
                </a:schemeClr>
              </a:solidFill>
            </a:endParaRPr>
          </a:p>
        </p:txBody>
      </p:sp>
    </p:spTree>
    <p:extLst>
      <p:ext uri="{BB962C8B-B14F-4D97-AF65-F5344CB8AC3E}">
        <p14:creationId xmlns:p14="http://schemas.microsoft.com/office/powerpoint/2010/main" val="33455441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73F3BE-5AAF-4B22-AD60-1393C1D88AF0}"/>
              </a:ext>
            </a:extLst>
          </p:cNvPr>
          <p:cNvSpPr>
            <a:spLocks noGrp="1"/>
          </p:cNvSpPr>
          <p:nvPr>
            <p:ph type="title"/>
          </p:nvPr>
        </p:nvSpPr>
        <p:spPr/>
        <p:txBody>
          <a:bodyPr/>
          <a:lstStyle/>
          <a:p>
            <a:r>
              <a:rPr lang="en-US" dirty="0"/>
              <a:t>Creating issue labels</a:t>
            </a:r>
            <a:endParaRPr lang="en-IL" dirty="0"/>
          </a:p>
        </p:txBody>
      </p:sp>
      <p:sp>
        <p:nvSpPr>
          <p:cNvPr id="9" name="Footer Placeholder 8">
            <a:extLst>
              <a:ext uri="{FF2B5EF4-FFF2-40B4-BE49-F238E27FC236}">
                <a16:creationId xmlns:a16="http://schemas.microsoft.com/office/drawing/2014/main" id="{A79118D7-15CB-4BEB-AF53-3AAA6EEA2EA3}"/>
              </a:ext>
            </a:extLst>
          </p:cNvPr>
          <p:cNvSpPr>
            <a:spLocks noGrp="1"/>
          </p:cNvSpPr>
          <p:nvPr>
            <p:ph type="ftr" sz="quarter" idx="3"/>
          </p:nvPr>
        </p:nvSpPr>
        <p:spPr/>
        <p:txBody>
          <a:bodyPr/>
          <a:lstStyle/>
          <a:p>
            <a:pPr algn="l"/>
            <a:r>
              <a:rPr lang="en-US"/>
              <a:t>Workshop on Software Engineering Project - 2020</a:t>
            </a:r>
            <a:endParaRPr lang="en-IL" dirty="0"/>
          </a:p>
        </p:txBody>
      </p:sp>
      <p:sp>
        <p:nvSpPr>
          <p:cNvPr id="10" name="Slide Number Placeholder 9">
            <a:extLst>
              <a:ext uri="{FF2B5EF4-FFF2-40B4-BE49-F238E27FC236}">
                <a16:creationId xmlns:a16="http://schemas.microsoft.com/office/drawing/2014/main" id="{6C8A21D7-2B10-4FF3-BA5C-3975FBF29017}"/>
              </a:ext>
            </a:extLst>
          </p:cNvPr>
          <p:cNvSpPr>
            <a:spLocks noGrp="1"/>
          </p:cNvSpPr>
          <p:nvPr>
            <p:ph type="sldNum" sz="quarter" idx="12"/>
          </p:nvPr>
        </p:nvSpPr>
        <p:spPr/>
        <p:txBody>
          <a:bodyPr/>
          <a:lstStyle/>
          <a:p>
            <a:fld id="{07F3710F-AB72-497E-9B40-73E04C7F9E51}" type="slidenum">
              <a:rPr lang="en-IL" smtClean="0"/>
              <a:t>10</a:t>
            </a:fld>
            <a:endParaRPr lang="en-IL"/>
          </a:p>
        </p:txBody>
      </p:sp>
      <p:sp>
        <p:nvSpPr>
          <p:cNvPr id="7" name="Content Placeholder 6">
            <a:extLst>
              <a:ext uri="{FF2B5EF4-FFF2-40B4-BE49-F238E27FC236}">
                <a16:creationId xmlns:a16="http://schemas.microsoft.com/office/drawing/2014/main" id="{6CC71731-EEC6-459D-8167-4311D2748C5B}"/>
              </a:ext>
            </a:extLst>
          </p:cNvPr>
          <p:cNvSpPr>
            <a:spLocks noGrp="1"/>
          </p:cNvSpPr>
          <p:nvPr>
            <p:ph idx="1"/>
          </p:nvPr>
        </p:nvSpPr>
        <p:spPr>
          <a:xfrm>
            <a:off x="7651376" y="4972237"/>
            <a:ext cx="3832412" cy="1253751"/>
          </a:xfrm>
        </p:spPr>
        <p:txBody>
          <a:bodyPr/>
          <a:lstStyle/>
          <a:p>
            <a:r>
              <a:rPr lang="en-GB" dirty="0"/>
              <a:t>You can create new labels, edit existing or delete labels.</a:t>
            </a:r>
          </a:p>
        </p:txBody>
      </p:sp>
      <p:pic>
        <p:nvPicPr>
          <p:cNvPr id="3" name="Picture 2">
            <a:extLst>
              <a:ext uri="{FF2B5EF4-FFF2-40B4-BE49-F238E27FC236}">
                <a16:creationId xmlns:a16="http://schemas.microsoft.com/office/drawing/2014/main" id="{7BF68F56-E938-44AC-AB6D-E3B19A0E565C}"/>
              </a:ext>
            </a:extLst>
          </p:cNvPr>
          <p:cNvPicPr>
            <a:picLocks noChangeAspect="1"/>
          </p:cNvPicPr>
          <p:nvPr/>
        </p:nvPicPr>
        <p:blipFill>
          <a:blip r:embed="rId2"/>
          <a:stretch>
            <a:fillRect/>
          </a:stretch>
        </p:blipFill>
        <p:spPr>
          <a:xfrm>
            <a:off x="630096" y="1016558"/>
            <a:ext cx="6685103" cy="5339792"/>
          </a:xfrm>
          <a:prstGeom prst="rect">
            <a:avLst/>
          </a:prstGeom>
        </p:spPr>
      </p:pic>
      <p:sp>
        <p:nvSpPr>
          <p:cNvPr id="12" name="Speech Bubble: Rectangle with Corners Rounded 11">
            <a:extLst>
              <a:ext uri="{FF2B5EF4-FFF2-40B4-BE49-F238E27FC236}">
                <a16:creationId xmlns:a16="http://schemas.microsoft.com/office/drawing/2014/main" id="{A6CAD555-611B-411C-A246-837890F32D35}"/>
              </a:ext>
            </a:extLst>
          </p:cNvPr>
          <p:cNvSpPr/>
          <p:nvPr/>
        </p:nvSpPr>
        <p:spPr>
          <a:xfrm>
            <a:off x="7969285" y="1243210"/>
            <a:ext cx="3747586" cy="2387496"/>
          </a:xfrm>
          <a:prstGeom prst="wedgeRoundRectCallout">
            <a:avLst>
              <a:gd name="adj1" fmla="val -69274"/>
              <a:gd name="adj2" fmla="val -22554"/>
              <a:gd name="adj3" fmla="val 16667"/>
            </a:avLst>
          </a:prstGeom>
          <a:solidFill>
            <a:schemeClr val="accent2">
              <a:lumMod val="60000"/>
              <a:lumOff val="40000"/>
              <a:alpha val="49000"/>
            </a:schemeClr>
          </a:solidFill>
          <a:ln>
            <a:solidFill>
              <a:schemeClr val="accent2">
                <a:lumMod val="75000"/>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chemeClr val="tx1"/>
                </a:solidFill>
              </a:rPr>
              <a:t>Create a new labels allows you to provide the name of the label that will be presented in the tag, a short description of the purpose of the label and a </a:t>
            </a:r>
            <a:r>
              <a:rPr lang="en-GB" sz="2000" dirty="0" err="1">
                <a:solidFill>
                  <a:schemeClr val="tx1"/>
                </a:solidFill>
              </a:rPr>
              <a:t>color</a:t>
            </a:r>
            <a:r>
              <a:rPr lang="en-GB" sz="2000" dirty="0">
                <a:solidFill>
                  <a:schemeClr val="tx1"/>
                </a:solidFill>
              </a:rPr>
              <a:t> that will be used in the label tag.</a:t>
            </a:r>
            <a:endParaRPr lang="en-IL" sz="2000" dirty="0">
              <a:solidFill>
                <a:schemeClr val="tx1"/>
              </a:solidFill>
            </a:endParaRPr>
          </a:p>
        </p:txBody>
      </p:sp>
    </p:spTree>
    <p:extLst>
      <p:ext uri="{BB962C8B-B14F-4D97-AF65-F5344CB8AC3E}">
        <p14:creationId xmlns:p14="http://schemas.microsoft.com/office/powerpoint/2010/main" val="546296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73F3BE-5AAF-4B22-AD60-1393C1D88AF0}"/>
              </a:ext>
            </a:extLst>
          </p:cNvPr>
          <p:cNvSpPr>
            <a:spLocks noGrp="1"/>
          </p:cNvSpPr>
          <p:nvPr>
            <p:ph type="title"/>
          </p:nvPr>
        </p:nvSpPr>
        <p:spPr/>
        <p:txBody>
          <a:bodyPr/>
          <a:lstStyle/>
          <a:p>
            <a:r>
              <a:rPr lang="en-US" dirty="0"/>
              <a:t>Creating issue labels</a:t>
            </a:r>
            <a:endParaRPr lang="en-IL" dirty="0"/>
          </a:p>
        </p:txBody>
      </p:sp>
      <p:sp>
        <p:nvSpPr>
          <p:cNvPr id="9" name="Footer Placeholder 8">
            <a:extLst>
              <a:ext uri="{FF2B5EF4-FFF2-40B4-BE49-F238E27FC236}">
                <a16:creationId xmlns:a16="http://schemas.microsoft.com/office/drawing/2014/main" id="{A79118D7-15CB-4BEB-AF53-3AAA6EEA2EA3}"/>
              </a:ext>
            </a:extLst>
          </p:cNvPr>
          <p:cNvSpPr>
            <a:spLocks noGrp="1"/>
          </p:cNvSpPr>
          <p:nvPr>
            <p:ph type="ftr" sz="quarter" idx="3"/>
          </p:nvPr>
        </p:nvSpPr>
        <p:spPr/>
        <p:txBody>
          <a:bodyPr/>
          <a:lstStyle/>
          <a:p>
            <a:pPr algn="l"/>
            <a:r>
              <a:rPr lang="en-US"/>
              <a:t>Workshop on Software Engineering Project - 2020</a:t>
            </a:r>
            <a:endParaRPr lang="en-IL" dirty="0"/>
          </a:p>
        </p:txBody>
      </p:sp>
      <p:sp>
        <p:nvSpPr>
          <p:cNvPr id="10" name="Slide Number Placeholder 9">
            <a:extLst>
              <a:ext uri="{FF2B5EF4-FFF2-40B4-BE49-F238E27FC236}">
                <a16:creationId xmlns:a16="http://schemas.microsoft.com/office/drawing/2014/main" id="{6C8A21D7-2B10-4FF3-BA5C-3975FBF29017}"/>
              </a:ext>
            </a:extLst>
          </p:cNvPr>
          <p:cNvSpPr>
            <a:spLocks noGrp="1"/>
          </p:cNvSpPr>
          <p:nvPr>
            <p:ph type="sldNum" sz="quarter" idx="12"/>
          </p:nvPr>
        </p:nvSpPr>
        <p:spPr/>
        <p:txBody>
          <a:bodyPr/>
          <a:lstStyle/>
          <a:p>
            <a:fld id="{07F3710F-AB72-497E-9B40-73E04C7F9E51}" type="slidenum">
              <a:rPr lang="en-IL" smtClean="0"/>
              <a:t>11</a:t>
            </a:fld>
            <a:endParaRPr lang="en-IL"/>
          </a:p>
        </p:txBody>
      </p:sp>
      <p:pic>
        <p:nvPicPr>
          <p:cNvPr id="6" name="Picture 5">
            <a:extLst>
              <a:ext uri="{FF2B5EF4-FFF2-40B4-BE49-F238E27FC236}">
                <a16:creationId xmlns:a16="http://schemas.microsoft.com/office/drawing/2014/main" id="{0D23CA85-4261-47F5-8714-0003C99383AC}"/>
              </a:ext>
            </a:extLst>
          </p:cNvPr>
          <p:cNvPicPr>
            <a:picLocks noChangeAspect="1"/>
          </p:cNvPicPr>
          <p:nvPr/>
        </p:nvPicPr>
        <p:blipFill>
          <a:blip r:embed="rId2"/>
          <a:stretch>
            <a:fillRect/>
          </a:stretch>
        </p:blipFill>
        <p:spPr>
          <a:xfrm>
            <a:off x="206859" y="1775012"/>
            <a:ext cx="6089322" cy="3968247"/>
          </a:xfrm>
          <a:prstGeom prst="rect">
            <a:avLst/>
          </a:prstGeom>
        </p:spPr>
      </p:pic>
      <p:pic>
        <p:nvPicPr>
          <p:cNvPr id="12" name="Picture 11">
            <a:extLst>
              <a:ext uri="{FF2B5EF4-FFF2-40B4-BE49-F238E27FC236}">
                <a16:creationId xmlns:a16="http://schemas.microsoft.com/office/drawing/2014/main" id="{1EC2E83F-6F7A-40C9-9009-2108BC011B04}"/>
              </a:ext>
            </a:extLst>
          </p:cNvPr>
          <p:cNvPicPr>
            <a:picLocks noChangeAspect="1"/>
          </p:cNvPicPr>
          <p:nvPr/>
        </p:nvPicPr>
        <p:blipFill>
          <a:blip r:embed="rId3"/>
          <a:stretch>
            <a:fillRect/>
          </a:stretch>
        </p:blipFill>
        <p:spPr>
          <a:xfrm>
            <a:off x="6470942" y="1768872"/>
            <a:ext cx="5259376" cy="3976889"/>
          </a:xfrm>
          <a:prstGeom prst="rect">
            <a:avLst/>
          </a:prstGeom>
        </p:spPr>
      </p:pic>
      <p:sp>
        <p:nvSpPr>
          <p:cNvPr id="13" name="Content Placeholder 6">
            <a:extLst>
              <a:ext uri="{FF2B5EF4-FFF2-40B4-BE49-F238E27FC236}">
                <a16:creationId xmlns:a16="http://schemas.microsoft.com/office/drawing/2014/main" id="{F7249908-C8C5-49DC-BC65-B74AED7030B7}"/>
              </a:ext>
            </a:extLst>
          </p:cNvPr>
          <p:cNvSpPr>
            <a:spLocks noGrp="1"/>
          </p:cNvSpPr>
          <p:nvPr>
            <p:ph idx="1"/>
          </p:nvPr>
        </p:nvSpPr>
        <p:spPr>
          <a:xfrm>
            <a:off x="770965" y="1072590"/>
            <a:ext cx="9101245" cy="561745"/>
          </a:xfrm>
        </p:spPr>
        <p:txBody>
          <a:bodyPr/>
          <a:lstStyle/>
          <a:p>
            <a:pPr marL="0" indent="0">
              <a:buNone/>
            </a:pPr>
            <a:r>
              <a:rPr lang="en-GB" dirty="0"/>
              <a:t>Labels can be assigned to issues through the issue page:</a:t>
            </a:r>
          </a:p>
        </p:txBody>
      </p:sp>
      <p:sp>
        <p:nvSpPr>
          <p:cNvPr id="14" name="Speech Bubble: Rectangle with Corners Rounded 13">
            <a:extLst>
              <a:ext uri="{FF2B5EF4-FFF2-40B4-BE49-F238E27FC236}">
                <a16:creationId xmlns:a16="http://schemas.microsoft.com/office/drawing/2014/main" id="{2134ADF0-E6E9-4AD0-B0C0-80095D4667BE}"/>
              </a:ext>
            </a:extLst>
          </p:cNvPr>
          <p:cNvSpPr/>
          <p:nvPr/>
        </p:nvSpPr>
        <p:spPr>
          <a:xfrm>
            <a:off x="5776380" y="5914506"/>
            <a:ext cx="3747586" cy="672588"/>
          </a:xfrm>
          <a:prstGeom prst="wedgeRoundRectCallout">
            <a:avLst>
              <a:gd name="adj1" fmla="val 65090"/>
              <a:gd name="adj2" fmla="val -385504"/>
              <a:gd name="adj3" fmla="val 16667"/>
            </a:avLst>
          </a:prstGeom>
          <a:solidFill>
            <a:schemeClr val="accent2">
              <a:lumMod val="60000"/>
              <a:lumOff val="40000"/>
              <a:alpha val="49000"/>
            </a:schemeClr>
          </a:solidFill>
          <a:ln>
            <a:solidFill>
              <a:schemeClr val="accent2">
                <a:lumMod val="75000"/>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chemeClr val="tx1"/>
                </a:solidFill>
              </a:rPr>
              <a:t>Choose labels that are relevant for the issue</a:t>
            </a:r>
            <a:endParaRPr lang="en-IL" sz="2000" dirty="0">
              <a:solidFill>
                <a:schemeClr val="tx1"/>
              </a:solidFill>
            </a:endParaRPr>
          </a:p>
        </p:txBody>
      </p:sp>
    </p:spTree>
    <p:extLst>
      <p:ext uri="{BB962C8B-B14F-4D97-AF65-F5344CB8AC3E}">
        <p14:creationId xmlns:p14="http://schemas.microsoft.com/office/powerpoint/2010/main" val="11980169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73F3BE-5AAF-4B22-AD60-1393C1D88AF0}"/>
              </a:ext>
            </a:extLst>
          </p:cNvPr>
          <p:cNvSpPr>
            <a:spLocks noGrp="1"/>
          </p:cNvSpPr>
          <p:nvPr>
            <p:ph type="title"/>
          </p:nvPr>
        </p:nvSpPr>
        <p:spPr/>
        <p:txBody>
          <a:bodyPr/>
          <a:lstStyle/>
          <a:p>
            <a:r>
              <a:rPr lang="en-US" dirty="0"/>
              <a:t>Using labels to prioritize issues</a:t>
            </a:r>
            <a:endParaRPr lang="en-IL" dirty="0"/>
          </a:p>
        </p:txBody>
      </p:sp>
      <p:sp>
        <p:nvSpPr>
          <p:cNvPr id="9" name="Footer Placeholder 8">
            <a:extLst>
              <a:ext uri="{FF2B5EF4-FFF2-40B4-BE49-F238E27FC236}">
                <a16:creationId xmlns:a16="http://schemas.microsoft.com/office/drawing/2014/main" id="{A79118D7-15CB-4BEB-AF53-3AAA6EEA2EA3}"/>
              </a:ext>
            </a:extLst>
          </p:cNvPr>
          <p:cNvSpPr>
            <a:spLocks noGrp="1"/>
          </p:cNvSpPr>
          <p:nvPr>
            <p:ph type="ftr" sz="quarter" idx="3"/>
          </p:nvPr>
        </p:nvSpPr>
        <p:spPr/>
        <p:txBody>
          <a:bodyPr/>
          <a:lstStyle/>
          <a:p>
            <a:pPr algn="l"/>
            <a:r>
              <a:rPr lang="en-US"/>
              <a:t>Workshop on Software Engineering Project - 2020</a:t>
            </a:r>
            <a:endParaRPr lang="en-IL" dirty="0"/>
          </a:p>
        </p:txBody>
      </p:sp>
      <p:sp>
        <p:nvSpPr>
          <p:cNvPr id="10" name="Slide Number Placeholder 9">
            <a:extLst>
              <a:ext uri="{FF2B5EF4-FFF2-40B4-BE49-F238E27FC236}">
                <a16:creationId xmlns:a16="http://schemas.microsoft.com/office/drawing/2014/main" id="{6C8A21D7-2B10-4FF3-BA5C-3975FBF29017}"/>
              </a:ext>
            </a:extLst>
          </p:cNvPr>
          <p:cNvSpPr>
            <a:spLocks noGrp="1"/>
          </p:cNvSpPr>
          <p:nvPr>
            <p:ph type="sldNum" sz="quarter" idx="12"/>
          </p:nvPr>
        </p:nvSpPr>
        <p:spPr/>
        <p:txBody>
          <a:bodyPr/>
          <a:lstStyle/>
          <a:p>
            <a:fld id="{07F3710F-AB72-497E-9B40-73E04C7F9E51}" type="slidenum">
              <a:rPr lang="en-IL" smtClean="0"/>
              <a:t>12</a:t>
            </a:fld>
            <a:endParaRPr lang="en-IL"/>
          </a:p>
        </p:txBody>
      </p:sp>
      <p:pic>
        <p:nvPicPr>
          <p:cNvPr id="7" name="Content Placeholder 6" descr="A screenshot of a cell phone screen with text&#10;&#10;Description automatically generated">
            <a:extLst>
              <a:ext uri="{FF2B5EF4-FFF2-40B4-BE49-F238E27FC236}">
                <a16:creationId xmlns:a16="http://schemas.microsoft.com/office/drawing/2014/main" id="{7D9C703B-CB96-4F6F-817B-A8C6D15BE7C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29935" y="1026805"/>
            <a:ext cx="6250124" cy="2554326"/>
          </a:xfrm>
        </p:spPr>
      </p:pic>
      <p:pic>
        <p:nvPicPr>
          <p:cNvPr id="11" name="Content Placeholder 4" descr="A screenshot of a cell phone&#10;&#10;Description automatically generated">
            <a:extLst>
              <a:ext uri="{FF2B5EF4-FFF2-40B4-BE49-F238E27FC236}">
                <a16:creationId xmlns:a16="http://schemas.microsoft.com/office/drawing/2014/main" id="{3462F0ED-5159-4CF3-AA23-87D4C8744E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9858" y="3784089"/>
            <a:ext cx="6250201" cy="2302257"/>
          </a:xfrm>
          <a:prstGeom prst="rect">
            <a:avLst/>
          </a:prstGeom>
        </p:spPr>
      </p:pic>
      <p:sp>
        <p:nvSpPr>
          <p:cNvPr id="12" name="Content Placeholder 6">
            <a:extLst>
              <a:ext uri="{FF2B5EF4-FFF2-40B4-BE49-F238E27FC236}">
                <a16:creationId xmlns:a16="http://schemas.microsoft.com/office/drawing/2014/main" id="{81642D4B-3B6C-4A0F-B6ED-2E01FD22456D}"/>
              </a:ext>
            </a:extLst>
          </p:cNvPr>
          <p:cNvSpPr txBox="1">
            <a:spLocks/>
          </p:cNvSpPr>
          <p:nvPr/>
        </p:nvSpPr>
        <p:spPr>
          <a:xfrm>
            <a:off x="7306887" y="1305209"/>
            <a:ext cx="3606538" cy="32375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Gill Sans MT" panose="020B0502020104020203"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Gill Sans MT" panose="020B05020201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Gill Sans MT" panose="020B05020201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ill Sans MT" panose="020B05020201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ill Sans MT" panose="020B05020201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GB" dirty="0"/>
          </a:p>
        </p:txBody>
      </p:sp>
      <p:sp>
        <p:nvSpPr>
          <p:cNvPr id="13" name="Speech Bubble: Rectangle with Corners Rounded 12">
            <a:extLst>
              <a:ext uri="{FF2B5EF4-FFF2-40B4-BE49-F238E27FC236}">
                <a16:creationId xmlns:a16="http://schemas.microsoft.com/office/drawing/2014/main" id="{6922871A-63AE-4F7E-ADE3-0F59E19C1981}"/>
              </a:ext>
            </a:extLst>
          </p:cNvPr>
          <p:cNvSpPr/>
          <p:nvPr/>
        </p:nvSpPr>
        <p:spPr>
          <a:xfrm>
            <a:off x="7714479" y="3581130"/>
            <a:ext cx="3747586" cy="1539509"/>
          </a:xfrm>
          <a:prstGeom prst="wedgeRoundRectCallout">
            <a:avLst>
              <a:gd name="adj1" fmla="val -74876"/>
              <a:gd name="adj2" fmla="val -163271"/>
              <a:gd name="adj3" fmla="val 16667"/>
            </a:avLst>
          </a:prstGeom>
          <a:solidFill>
            <a:schemeClr val="accent2">
              <a:lumMod val="60000"/>
              <a:lumOff val="40000"/>
              <a:alpha val="49000"/>
            </a:schemeClr>
          </a:solidFill>
          <a:ln>
            <a:solidFill>
              <a:schemeClr val="accent2">
                <a:lumMod val="75000"/>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800" dirty="0">
                <a:solidFill>
                  <a:schemeClr val="tx1"/>
                </a:solidFill>
              </a:rPr>
              <a:t>We will create a few labels that will describe the priority of the issue</a:t>
            </a:r>
          </a:p>
        </p:txBody>
      </p:sp>
    </p:spTree>
    <p:extLst>
      <p:ext uri="{BB962C8B-B14F-4D97-AF65-F5344CB8AC3E}">
        <p14:creationId xmlns:p14="http://schemas.microsoft.com/office/powerpoint/2010/main" val="11922118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73F3BE-5AAF-4B22-AD60-1393C1D88AF0}"/>
              </a:ext>
            </a:extLst>
          </p:cNvPr>
          <p:cNvSpPr>
            <a:spLocks noGrp="1"/>
          </p:cNvSpPr>
          <p:nvPr>
            <p:ph type="title"/>
          </p:nvPr>
        </p:nvSpPr>
        <p:spPr/>
        <p:txBody>
          <a:bodyPr/>
          <a:lstStyle/>
          <a:p>
            <a:r>
              <a:rPr lang="en-US" dirty="0"/>
              <a:t>Using labels to prioritize issues</a:t>
            </a:r>
            <a:endParaRPr lang="en-IL" dirty="0"/>
          </a:p>
        </p:txBody>
      </p:sp>
      <p:sp>
        <p:nvSpPr>
          <p:cNvPr id="9" name="Footer Placeholder 8">
            <a:extLst>
              <a:ext uri="{FF2B5EF4-FFF2-40B4-BE49-F238E27FC236}">
                <a16:creationId xmlns:a16="http://schemas.microsoft.com/office/drawing/2014/main" id="{A79118D7-15CB-4BEB-AF53-3AAA6EEA2EA3}"/>
              </a:ext>
            </a:extLst>
          </p:cNvPr>
          <p:cNvSpPr>
            <a:spLocks noGrp="1"/>
          </p:cNvSpPr>
          <p:nvPr>
            <p:ph type="ftr" sz="quarter" idx="3"/>
          </p:nvPr>
        </p:nvSpPr>
        <p:spPr/>
        <p:txBody>
          <a:bodyPr/>
          <a:lstStyle/>
          <a:p>
            <a:pPr algn="l"/>
            <a:r>
              <a:rPr lang="en-US"/>
              <a:t>Workshop on Software Engineering Project - 2020</a:t>
            </a:r>
            <a:endParaRPr lang="en-IL" dirty="0"/>
          </a:p>
        </p:txBody>
      </p:sp>
      <p:sp>
        <p:nvSpPr>
          <p:cNvPr id="10" name="Slide Number Placeholder 9">
            <a:extLst>
              <a:ext uri="{FF2B5EF4-FFF2-40B4-BE49-F238E27FC236}">
                <a16:creationId xmlns:a16="http://schemas.microsoft.com/office/drawing/2014/main" id="{6C8A21D7-2B10-4FF3-BA5C-3975FBF29017}"/>
              </a:ext>
            </a:extLst>
          </p:cNvPr>
          <p:cNvSpPr>
            <a:spLocks noGrp="1"/>
          </p:cNvSpPr>
          <p:nvPr>
            <p:ph type="sldNum" sz="quarter" idx="12"/>
          </p:nvPr>
        </p:nvSpPr>
        <p:spPr/>
        <p:txBody>
          <a:bodyPr/>
          <a:lstStyle/>
          <a:p>
            <a:fld id="{07F3710F-AB72-497E-9B40-73E04C7F9E51}" type="slidenum">
              <a:rPr lang="en-IL" smtClean="0"/>
              <a:t>13</a:t>
            </a:fld>
            <a:endParaRPr lang="en-IL"/>
          </a:p>
        </p:txBody>
      </p:sp>
      <p:pic>
        <p:nvPicPr>
          <p:cNvPr id="6" name="Picture 5">
            <a:extLst>
              <a:ext uri="{FF2B5EF4-FFF2-40B4-BE49-F238E27FC236}">
                <a16:creationId xmlns:a16="http://schemas.microsoft.com/office/drawing/2014/main" id="{56575F2B-6A5E-4770-BCA7-AB1C86DED53C}"/>
              </a:ext>
            </a:extLst>
          </p:cNvPr>
          <p:cNvPicPr>
            <a:picLocks noChangeAspect="1"/>
          </p:cNvPicPr>
          <p:nvPr/>
        </p:nvPicPr>
        <p:blipFill>
          <a:blip r:embed="rId2"/>
          <a:stretch>
            <a:fillRect/>
          </a:stretch>
        </p:blipFill>
        <p:spPr>
          <a:xfrm>
            <a:off x="533848" y="1265079"/>
            <a:ext cx="7538477" cy="4853773"/>
          </a:xfrm>
          <a:prstGeom prst="rect">
            <a:avLst/>
          </a:prstGeom>
        </p:spPr>
      </p:pic>
      <p:sp>
        <p:nvSpPr>
          <p:cNvPr id="11" name="Content Placeholder 6">
            <a:extLst>
              <a:ext uri="{FF2B5EF4-FFF2-40B4-BE49-F238E27FC236}">
                <a16:creationId xmlns:a16="http://schemas.microsoft.com/office/drawing/2014/main" id="{1666E5F8-A1B4-4D65-A9EC-43F0264448BC}"/>
              </a:ext>
            </a:extLst>
          </p:cNvPr>
          <p:cNvSpPr>
            <a:spLocks noGrp="1"/>
          </p:cNvSpPr>
          <p:nvPr>
            <p:ph idx="1"/>
          </p:nvPr>
        </p:nvSpPr>
        <p:spPr>
          <a:xfrm>
            <a:off x="8175763" y="3429000"/>
            <a:ext cx="3803074" cy="4351338"/>
          </a:xfrm>
        </p:spPr>
        <p:txBody>
          <a:bodyPr>
            <a:normAutofit/>
          </a:bodyPr>
          <a:lstStyle/>
          <a:p>
            <a:pPr marL="0" indent="0">
              <a:buNone/>
            </a:pPr>
            <a:r>
              <a:rPr lang="en-GB" sz="2400" dirty="0"/>
              <a:t>After annotating all of our issues with the priority labels (And additional labels) we can filter the issues by the priority (and the rest of the labels) and address them accordingly.</a:t>
            </a:r>
          </a:p>
        </p:txBody>
      </p:sp>
      <p:sp>
        <p:nvSpPr>
          <p:cNvPr id="7" name="Speech Bubble: Rectangle with Corners Rounded 6">
            <a:extLst>
              <a:ext uri="{FF2B5EF4-FFF2-40B4-BE49-F238E27FC236}">
                <a16:creationId xmlns:a16="http://schemas.microsoft.com/office/drawing/2014/main" id="{DC7B4BC3-14A3-4614-ADBB-40AF6A9A1A50}"/>
              </a:ext>
            </a:extLst>
          </p:cNvPr>
          <p:cNvSpPr/>
          <p:nvPr/>
        </p:nvSpPr>
        <p:spPr>
          <a:xfrm>
            <a:off x="9046772" y="1990165"/>
            <a:ext cx="2525973" cy="527951"/>
          </a:xfrm>
          <a:prstGeom prst="wedgeRoundRectCallout">
            <a:avLst>
              <a:gd name="adj1" fmla="val -124671"/>
              <a:gd name="adj2" fmla="val 70272"/>
              <a:gd name="adj3" fmla="val 16667"/>
            </a:avLst>
          </a:prstGeom>
          <a:solidFill>
            <a:schemeClr val="accent2">
              <a:lumMod val="60000"/>
              <a:lumOff val="40000"/>
              <a:alpha val="49000"/>
            </a:schemeClr>
          </a:solidFill>
          <a:ln>
            <a:solidFill>
              <a:schemeClr val="accent2">
                <a:lumMod val="75000"/>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000" dirty="0">
                <a:solidFill>
                  <a:schemeClr val="tx1"/>
                </a:solidFill>
              </a:rPr>
              <a:t>Issue filtering options</a:t>
            </a:r>
          </a:p>
        </p:txBody>
      </p:sp>
      <p:sp>
        <p:nvSpPr>
          <p:cNvPr id="8" name="Speech Bubble: Rectangle with Corners Rounded 7">
            <a:extLst>
              <a:ext uri="{FF2B5EF4-FFF2-40B4-BE49-F238E27FC236}">
                <a16:creationId xmlns:a16="http://schemas.microsoft.com/office/drawing/2014/main" id="{37B4F483-3FA0-4C16-8513-C289C3520B04}"/>
              </a:ext>
            </a:extLst>
          </p:cNvPr>
          <p:cNvSpPr/>
          <p:nvPr/>
        </p:nvSpPr>
        <p:spPr>
          <a:xfrm>
            <a:off x="9199172" y="2142565"/>
            <a:ext cx="2525973" cy="527951"/>
          </a:xfrm>
          <a:prstGeom prst="wedgeRoundRectCallout">
            <a:avLst>
              <a:gd name="adj1" fmla="val -124671"/>
              <a:gd name="adj2" fmla="val 70272"/>
              <a:gd name="adj3" fmla="val 16667"/>
            </a:avLst>
          </a:prstGeom>
          <a:solidFill>
            <a:schemeClr val="accent2">
              <a:lumMod val="60000"/>
              <a:lumOff val="40000"/>
              <a:alpha val="49000"/>
            </a:schemeClr>
          </a:solidFill>
          <a:ln>
            <a:solidFill>
              <a:schemeClr val="accent2">
                <a:lumMod val="75000"/>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000" dirty="0">
                <a:solidFill>
                  <a:schemeClr val="tx1"/>
                </a:solidFill>
              </a:rPr>
              <a:t>Issue filtering options</a:t>
            </a:r>
          </a:p>
        </p:txBody>
      </p:sp>
    </p:spTree>
    <p:extLst>
      <p:ext uri="{BB962C8B-B14F-4D97-AF65-F5344CB8AC3E}">
        <p14:creationId xmlns:p14="http://schemas.microsoft.com/office/powerpoint/2010/main" val="11691081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73F3BE-5AAF-4B22-AD60-1393C1D88AF0}"/>
              </a:ext>
            </a:extLst>
          </p:cNvPr>
          <p:cNvSpPr>
            <a:spLocks noGrp="1"/>
          </p:cNvSpPr>
          <p:nvPr>
            <p:ph type="title"/>
          </p:nvPr>
        </p:nvSpPr>
        <p:spPr/>
        <p:txBody>
          <a:bodyPr/>
          <a:lstStyle/>
          <a:p>
            <a:r>
              <a:rPr lang="en-US" dirty="0"/>
              <a:t>Scheduling tasks using milestones</a:t>
            </a:r>
            <a:endParaRPr lang="en-IL" dirty="0"/>
          </a:p>
        </p:txBody>
      </p:sp>
      <p:sp>
        <p:nvSpPr>
          <p:cNvPr id="9" name="Footer Placeholder 8">
            <a:extLst>
              <a:ext uri="{FF2B5EF4-FFF2-40B4-BE49-F238E27FC236}">
                <a16:creationId xmlns:a16="http://schemas.microsoft.com/office/drawing/2014/main" id="{A79118D7-15CB-4BEB-AF53-3AAA6EEA2EA3}"/>
              </a:ext>
            </a:extLst>
          </p:cNvPr>
          <p:cNvSpPr>
            <a:spLocks noGrp="1"/>
          </p:cNvSpPr>
          <p:nvPr>
            <p:ph type="ftr" sz="quarter" idx="3"/>
          </p:nvPr>
        </p:nvSpPr>
        <p:spPr/>
        <p:txBody>
          <a:bodyPr/>
          <a:lstStyle/>
          <a:p>
            <a:pPr algn="l"/>
            <a:r>
              <a:rPr lang="en-US"/>
              <a:t>Workshop on Software Engineering Project - 2020</a:t>
            </a:r>
            <a:endParaRPr lang="en-IL" dirty="0"/>
          </a:p>
        </p:txBody>
      </p:sp>
      <p:sp>
        <p:nvSpPr>
          <p:cNvPr id="10" name="Slide Number Placeholder 9">
            <a:extLst>
              <a:ext uri="{FF2B5EF4-FFF2-40B4-BE49-F238E27FC236}">
                <a16:creationId xmlns:a16="http://schemas.microsoft.com/office/drawing/2014/main" id="{6C8A21D7-2B10-4FF3-BA5C-3975FBF29017}"/>
              </a:ext>
            </a:extLst>
          </p:cNvPr>
          <p:cNvSpPr>
            <a:spLocks noGrp="1"/>
          </p:cNvSpPr>
          <p:nvPr>
            <p:ph type="sldNum" sz="quarter" idx="12"/>
          </p:nvPr>
        </p:nvSpPr>
        <p:spPr/>
        <p:txBody>
          <a:bodyPr/>
          <a:lstStyle/>
          <a:p>
            <a:fld id="{07F3710F-AB72-497E-9B40-73E04C7F9E51}" type="slidenum">
              <a:rPr lang="en-IL" smtClean="0"/>
              <a:t>14</a:t>
            </a:fld>
            <a:endParaRPr lang="en-IL"/>
          </a:p>
        </p:txBody>
      </p:sp>
      <p:sp>
        <p:nvSpPr>
          <p:cNvPr id="8" name="Content Placeholder 6">
            <a:extLst>
              <a:ext uri="{FF2B5EF4-FFF2-40B4-BE49-F238E27FC236}">
                <a16:creationId xmlns:a16="http://schemas.microsoft.com/office/drawing/2014/main" id="{60F71D4C-45F8-41D9-8FA9-B7254BAEA24E}"/>
              </a:ext>
            </a:extLst>
          </p:cNvPr>
          <p:cNvSpPr>
            <a:spLocks noGrp="1"/>
          </p:cNvSpPr>
          <p:nvPr>
            <p:ph idx="1"/>
          </p:nvPr>
        </p:nvSpPr>
        <p:spPr>
          <a:xfrm>
            <a:off x="687838" y="1055964"/>
            <a:ext cx="10515600" cy="2647356"/>
          </a:xfrm>
        </p:spPr>
        <p:txBody>
          <a:bodyPr>
            <a:normAutofit/>
          </a:bodyPr>
          <a:lstStyle/>
          <a:p>
            <a:pPr marL="0" indent="0">
              <a:buNone/>
            </a:pPr>
            <a:r>
              <a:rPr lang="en-US" b="1" u="sng" dirty="0"/>
              <a:t>What are Milestones?</a:t>
            </a:r>
          </a:p>
          <a:p>
            <a:r>
              <a:rPr lang="en-US" dirty="0"/>
              <a:t>Collections of Issues and Pull Requests for a particular release or project.</a:t>
            </a:r>
          </a:p>
          <a:p>
            <a:r>
              <a:rPr lang="en-US" dirty="0"/>
              <a:t>Can have a due date.</a:t>
            </a:r>
          </a:p>
        </p:txBody>
      </p:sp>
      <p:pic>
        <p:nvPicPr>
          <p:cNvPr id="3" name="Picture 2">
            <a:extLst>
              <a:ext uri="{FF2B5EF4-FFF2-40B4-BE49-F238E27FC236}">
                <a16:creationId xmlns:a16="http://schemas.microsoft.com/office/drawing/2014/main" id="{C0E1B8D3-21A4-4F8D-8E72-2CDE01FC590B}"/>
              </a:ext>
            </a:extLst>
          </p:cNvPr>
          <p:cNvPicPr>
            <a:picLocks noChangeAspect="1"/>
          </p:cNvPicPr>
          <p:nvPr/>
        </p:nvPicPr>
        <p:blipFill>
          <a:blip r:embed="rId2"/>
          <a:stretch>
            <a:fillRect/>
          </a:stretch>
        </p:blipFill>
        <p:spPr>
          <a:xfrm>
            <a:off x="774698" y="3609378"/>
            <a:ext cx="9794686" cy="1767128"/>
          </a:xfrm>
          <a:prstGeom prst="rect">
            <a:avLst/>
          </a:prstGeom>
        </p:spPr>
      </p:pic>
    </p:spTree>
    <p:extLst>
      <p:ext uri="{BB962C8B-B14F-4D97-AF65-F5344CB8AC3E}">
        <p14:creationId xmlns:p14="http://schemas.microsoft.com/office/powerpoint/2010/main" val="15517835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73F3BE-5AAF-4B22-AD60-1393C1D88AF0}"/>
              </a:ext>
            </a:extLst>
          </p:cNvPr>
          <p:cNvSpPr>
            <a:spLocks noGrp="1"/>
          </p:cNvSpPr>
          <p:nvPr>
            <p:ph type="title"/>
          </p:nvPr>
        </p:nvSpPr>
        <p:spPr/>
        <p:txBody>
          <a:bodyPr/>
          <a:lstStyle/>
          <a:p>
            <a:r>
              <a:rPr lang="en-US" dirty="0"/>
              <a:t>Scheduling tasks using milestones</a:t>
            </a:r>
            <a:endParaRPr lang="en-IL" dirty="0"/>
          </a:p>
        </p:txBody>
      </p:sp>
      <p:sp>
        <p:nvSpPr>
          <p:cNvPr id="9" name="Footer Placeholder 8">
            <a:extLst>
              <a:ext uri="{FF2B5EF4-FFF2-40B4-BE49-F238E27FC236}">
                <a16:creationId xmlns:a16="http://schemas.microsoft.com/office/drawing/2014/main" id="{A79118D7-15CB-4BEB-AF53-3AAA6EEA2EA3}"/>
              </a:ext>
            </a:extLst>
          </p:cNvPr>
          <p:cNvSpPr>
            <a:spLocks noGrp="1"/>
          </p:cNvSpPr>
          <p:nvPr>
            <p:ph type="ftr" sz="quarter" idx="3"/>
          </p:nvPr>
        </p:nvSpPr>
        <p:spPr/>
        <p:txBody>
          <a:bodyPr/>
          <a:lstStyle/>
          <a:p>
            <a:pPr algn="l"/>
            <a:r>
              <a:rPr lang="en-US"/>
              <a:t>Workshop on Software Engineering Project - 2020</a:t>
            </a:r>
            <a:endParaRPr lang="en-IL" dirty="0"/>
          </a:p>
        </p:txBody>
      </p:sp>
      <p:sp>
        <p:nvSpPr>
          <p:cNvPr id="10" name="Slide Number Placeholder 9">
            <a:extLst>
              <a:ext uri="{FF2B5EF4-FFF2-40B4-BE49-F238E27FC236}">
                <a16:creationId xmlns:a16="http://schemas.microsoft.com/office/drawing/2014/main" id="{6C8A21D7-2B10-4FF3-BA5C-3975FBF29017}"/>
              </a:ext>
            </a:extLst>
          </p:cNvPr>
          <p:cNvSpPr>
            <a:spLocks noGrp="1"/>
          </p:cNvSpPr>
          <p:nvPr>
            <p:ph type="sldNum" sz="quarter" idx="12"/>
          </p:nvPr>
        </p:nvSpPr>
        <p:spPr/>
        <p:txBody>
          <a:bodyPr/>
          <a:lstStyle/>
          <a:p>
            <a:fld id="{07F3710F-AB72-497E-9B40-73E04C7F9E51}" type="slidenum">
              <a:rPr lang="en-IL" smtClean="0"/>
              <a:t>15</a:t>
            </a:fld>
            <a:endParaRPr lang="en-IL"/>
          </a:p>
        </p:txBody>
      </p:sp>
      <p:sp>
        <p:nvSpPr>
          <p:cNvPr id="8" name="Content Placeholder 6">
            <a:extLst>
              <a:ext uri="{FF2B5EF4-FFF2-40B4-BE49-F238E27FC236}">
                <a16:creationId xmlns:a16="http://schemas.microsoft.com/office/drawing/2014/main" id="{60F71D4C-45F8-41D9-8FA9-B7254BAEA24E}"/>
              </a:ext>
            </a:extLst>
          </p:cNvPr>
          <p:cNvSpPr>
            <a:spLocks noGrp="1"/>
          </p:cNvSpPr>
          <p:nvPr>
            <p:ph idx="1"/>
          </p:nvPr>
        </p:nvSpPr>
        <p:spPr>
          <a:xfrm>
            <a:off x="687838" y="1055964"/>
            <a:ext cx="10515600" cy="2647356"/>
          </a:xfrm>
        </p:spPr>
        <p:txBody>
          <a:bodyPr>
            <a:normAutofit fontScale="92500" lnSpcReduction="20000"/>
          </a:bodyPr>
          <a:lstStyle/>
          <a:p>
            <a:r>
              <a:rPr lang="en-US" dirty="0"/>
              <a:t>You can use milestones to track progress on collection of issues and pull requests in a repository.</a:t>
            </a:r>
          </a:p>
          <a:p>
            <a:r>
              <a:rPr lang="en-US" dirty="0"/>
              <a:t>You can schedule a due date on a milestone.</a:t>
            </a:r>
          </a:p>
          <a:p>
            <a:r>
              <a:rPr lang="en-US" dirty="0"/>
              <a:t>When you create a milestone, you can associate it with issues and pull requests.</a:t>
            </a:r>
          </a:p>
          <a:p>
            <a:r>
              <a:rPr lang="en-US" dirty="0"/>
              <a:t>To better manage your project, you can view details about your milestone. From the milestone page.</a:t>
            </a:r>
          </a:p>
        </p:txBody>
      </p:sp>
      <p:pic>
        <p:nvPicPr>
          <p:cNvPr id="5" name="Picture 4">
            <a:extLst>
              <a:ext uri="{FF2B5EF4-FFF2-40B4-BE49-F238E27FC236}">
                <a16:creationId xmlns:a16="http://schemas.microsoft.com/office/drawing/2014/main" id="{95DC5702-CB6E-426D-AC9B-B4AAB0469E43}"/>
              </a:ext>
            </a:extLst>
          </p:cNvPr>
          <p:cNvPicPr>
            <a:picLocks noChangeAspect="1"/>
          </p:cNvPicPr>
          <p:nvPr/>
        </p:nvPicPr>
        <p:blipFill>
          <a:blip r:embed="rId2"/>
          <a:stretch>
            <a:fillRect/>
          </a:stretch>
        </p:blipFill>
        <p:spPr>
          <a:xfrm>
            <a:off x="1694411" y="3643133"/>
            <a:ext cx="8114607" cy="2773404"/>
          </a:xfrm>
          <a:prstGeom prst="rect">
            <a:avLst/>
          </a:prstGeom>
        </p:spPr>
      </p:pic>
      <p:sp>
        <p:nvSpPr>
          <p:cNvPr id="11" name="Speech Bubble: Rectangle with Corners Rounded 10">
            <a:extLst>
              <a:ext uri="{FF2B5EF4-FFF2-40B4-BE49-F238E27FC236}">
                <a16:creationId xmlns:a16="http://schemas.microsoft.com/office/drawing/2014/main" id="{8097FD00-D0EB-47B8-87B8-2F5221C48060}"/>
              </a:ext>
            </a:extLst>
          </p:cNvPr>
          <p:cNvSpPr/>
          <p:nvPr/>
        </p:nvSpPr>
        <p:spPr>
          <a:xfrm>
            <a:off x="9315013" y="3172049"/>
            <a:ext cx="2299545" cy="397467"/>
          </a:xfrm>
          <a:prstGeom prst="wedgeRoundRectCallout">
            <a:avLst>
              <a:gd name="adj1" fmla="val -163649"/>
              <a:gd name="adj2" fmla="val 568267"/>
              <a:gd name="adj3" fmla="val 16667"/>
            </a:avLst>
          </a:prstGeom>
          <a:solidFill>
            <a:schemeClr val="accent2">
              <a:lumMod val="60000"/>
              <a:lumOff val="40000"/>
              <a:alpha val="49000"/>
            </a:schemeClr>
          </a:solidFill>
          <a:ln>
            <a:solidFill>
              <a:schemeClr val="accent2">
                <a:lumMod val="75000"/>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000" dirty="0">
                <a:solidFill>
                  <a:schemeClr val="tx1"/>
                </a:solidFill>
              </a:rPr>
              <a:t>Milestone progress</a:t>
            </a:r>
          </a:p>
        </p:txBody>
      </p:sp>
      <p:sp>
        <p:nvSpPr>
          <p:cNvPr id="12" name="Speech Bubble: Rectangle with Corners Rounded 11">
            <a:extLst>
              <a:ext uri="{FF2B5EF4-FFF2-40B4-BE49-F238E27FC236}">
                <a16:creationId xmlns:a16="http://schemas.microsoft.com/office/drawing/2014/main" id="{A605F1DA-EAA1-468D-9EC9-511BB060D28A}"/>
              </a:ext>
            </a:extLst>
          </p:cNvPr>
          <p:cNvSpPr/>
          <p:nvPr/>
        </p:nvSpPr>
        <p:spPr>
          <a:xfrm>
            <a:off x="0" y="3461609"/>
            <a:ext cx="1753985" cy="1226589"/>
          </a:xfrm>
          <a:prstGeom prst="wedgeRoundRectCallout">
            <a:avLst>
              <a:gd name="adj1" fmla="val 65673"/>
              <a:gd name="adj2" fmla="val 157820"/>
              <a:gd name="adj3" fmla="val 16667"/>
            </a:avLst>
          </a:prstGeom>
          <a:solidFill>
            <a:schemeClr val="accent2">
              <a:lumMod val="60000"/>
              <a:lumOff val="40000"/>
              <a:alpha val="49000"/>
            </a:schemeClr>
          </a:solidFill>
          <a:ln>
            <a:solidFill>
              <a:schemeClr val="accent2">
                <a:lumMod val="75000"/>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000" dirty="0">
                <a:solidFill>
                  <a:schemeClr val="tx1"/>
                </a:solidFill>
              </a:rPr>
              <a:t>Due date for the milestone</a:t>
            </a:r>
          </a:p>
        </p:txBody>
      </p:sp>
      <p:sp>
        <p:nvSpPr>
          <p:cNvPr id="13" name="Speech Bubble: Rectangle with Corners Rounded 12">
            <a:extLst>
              <a:ext uri="{FF2B5EF4-FFF2-40B4-BE49-F238E27FC236}">
                <a16:creationId xmlns:a16="http://schemas.microsoft.com/office/drawing/2014/main" id="{6CF8DFA0-8475-4D79-8425-0B0C75DF5EDC}"/>
              </a:ext>
            </a:extLst>
          </p:cNvPr>
          <p:cNvSpPr/>
          <p:nvPr/>
        </p:nvSpPr>
        <p:spPr>
          <a:xfrm>
            <a:off x="9315013" y="5789401"/>
            <a:ext cx="2667214" cy="365125"/>
          </a:xfrm>
          <a:prstGeom prst="wedgeRoundRectCallout">
            <a:avLst>
              <a:gd name="adj1" fmla="val -37644"/>
              <a:gd name="adj2" fmla="val -284779"/>
              <a:gd name="adj3" fmla="val 16667"/>
            </a:avLst>
          </a:prstGeom>
          <a:solidFill>
            <a:schemeClr val="accent2">
              <a:lumMod val="60000"/>
              <a:lumOff val="40000"/>
              <a:alpha val="49000"/>
            </a:schemeClr>
          </a:solidFill>
          <a:ln>
            <a:solidFill>
              <a:schemeClr val="accent2">
                <a:lumMod val="75000"/>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000" dirty="0">
                <a:solidFill>
                  <a:schemeClr val="tx1"/>
                </a:solidFill>
              </a:rPr>
              <a:t>Create a new milestone</a:t>
            </a:r>
          </a:p>
        </p:txBody>
      </p:sp>
    </p:spTree>
    <p:extLst>
      <p:ext uri="{BB962C8B-B14F-4D97-AF65-F5344CB8AC3E}">
        <p14:creationId xmlns:p14="http://schemas.microsoft.com/office/powerpoint/2010/main" val="33496195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73F3BE-5AAF-4B22-AD60-1393C1D88AF0}"/>
              </a:ext>
            </a:extLst>
          </p:cNvPr>
          <p:cNvSpPr>
            <a:spLocks noGrp="1"/>
          </p:cNvSpPr>
          <p:nvPr>
            <p:ph type="title"/>
          </p:nvPr>
        </p:nvSpPr>
        <p:spPr/>
        <p:txBody>
          <a:bodyPr/>
          <a:lstStyle/>
          <a:p>
            <a:r>
              <a:rPr lang="en-US" dirty="0"/>
              <a:t>Scheduling tasks using milestones</a:t>
            </a:r>
            <a:endParaRPr lang="en-IL" dirty="0"/>
          </a:p>
        </p:txBody>
      </p:sp>
      <p:sp>
        <p:nvSpPr>
          <p:cNvPr id="9" name="Footer Placeholder 8">
            <a:extLst>
              <a:ext uri="{FF2B5EF4-FFF2-40B4-BE49-F238E27FC236}">
                <a16:creationId xmlns:a16="http://schemas.microsoft.com/office/drawing/2014/main" id="{A79118D7-15CB-4BEB-AF53-3AAA6EEA2EA3}"/>
              </a:ext>
            </a:extLst>
          </p:cNvPr>
          <p:cNvSpPr>
            <a:spLocks noGrp="1"/>
          </p:cNvSpPr>
          <p:nvPr>
            <p:ph type="ftr" sz="quarter" idx="3"/>
          </p:nvPr>
        </p:nvSpPr>
        <p:spPr/>
        <p:txBody>
          <a:bodyPr/>
          <a:lstStyle/>
          <a:p>
            <a:pPr algn="l"/>
            <a:r>
              <a:rPr lang="en-US"/>
              <a:t>Workshop on Software Engineering Project - 2020</a:t>
            </a:r>
            <a:endParaRPr lang="en-IL" dirty="0"/>
          </a:p>
        </p:txBody>
      </p:sp>
      <p:sp>
        <p:nvSpPr>
          <p:cNvPr id="10" name="Slide Number Placeholder 9">
            <a:extLst>
              <a:ext uri="{FF2B5EF4-FFF2-40B4-BE49-F238E27FC236}">
                <a16:creationId xmlns:a16="http://schemas.microsoft.com/office/drawing/2014/main" id="{6C8A21D7-2B10-4FF3-BA5C-3975FBF29017}"/>
              </a:ext>
            </a:extLst>
          </p:cNvPr>
          <p:cNvSpPr>
            <a:spLocks noGrp="1"/>
          </p:cNvSpPr>
          <p:nvPr>
            <p:ph type="sldNum" sz="quarter" idx="12"/>
          </p:nvPr>
        </p:nvSpPr>
        <p:spPr/>
        <p:txBody>
          <a:bodyPr/>
          <a:lstStyle/>
          <a:p>
            <a:fld id="{07F3710F-AB72-497E-9B40-73E04C7F9E51}" type="slidenum">
              <a:rPr lang="en-IL" smtClean="0"/>
              <a:t>16</a:t>
            </a:fld>
            <a:endParaRPr lang="en-IL"/>
          </a:p>
        </p:txBody>
      </p:sp>
      <p:sp>
        <p:nvSpPr>
          <p:cNvPr id="8" name="Content Placeholder 6">
            <a:extLst>
              <a:ext uri="{FF2B5EF4-FFF2-40B4-BE49-F238E27FC236}">
                <a16:creationId xmlns:a16="http://schemas.microsoft.com/office/drawing/2014/main" id="{60F71D4C-45F8-41D9-8FA9-B7254BAEA24E}"/>
              </a:ext>
            </a:extLst>
          </p:cNvPr>
          <p:cNvSpPr>
            <a:spLocks noGrp="1"/>
          </p:cNvSpPr>
          <p:nvPr>
            <p:ph idx="1"/>
          </p:nvPr>
        </p:nvSpPr>
        <p:spPr>
          <a:xfrm>
            <a:off x="687838" y="1055964"/>
            <a:ext cx="10515600" cy="2647356"/>
          </a:xfrm>
        </p:spPr>
        <p:txBody>
          <a:bodyPr>
            <a:normAutofit/>
          </a:bodyPr>
          <a:lstStyle/>
          <a:p>
            <a:pPr marL="0" indent="0">
              <a:buNone/>
            </a:pPr>
            <a:r>
              <a:rPr lang="en-US" dirty="0"/>
              <a:t>Assign an issue to a milestone:</a:t>
            </a:r>
          </a:p>
        </p:txBody>
      </p:sp>
      <p:pic>
        <p:nvPicPr>
          <p:cNvPr id="3" name="Picture 2">
            <a:extLst>
              <a:ext uri="{FF2B5EF4-FFF2-40B4-BE49-F238E27FC236}">
                <a16:creationId xmlns:a16="http://schemas.microsoft.com/office/drawing/2014/main" id="{98905C3F-B37D-4D0B-AE46-2BBAE25E89B6}"/>
              </a:ext>
            </a:extLst>
          </p:cNvPr>
          <p:cNvPicPr>
            <a:picLocks noChangeAspect="1"/>
          </p:cNvPicPr>
          <p:nvPr/>
        </p:nvPicPr>
        <p:blipFill>
          <a:blip r:embed="rId2"/>
          <a:stretch>
            <a:fillRect/>
          </a:stretch>
        </p:blipFill>
        <p:spPr>
          <a:xfrm>
            <a:off x="789692" y="1598797"/>
            <a:ext cx="6449309" cy="4817477"/>
          </a:xfrm>
          <a:prstGeom prst="rect">
            <a:avLst/>
          </a:prstGeom>
        </p:spPr>
      </p:pic>
    </p:spTree>
    <p:extLst>
      <p:ext uri="{BB962C8B-B14F-4D97-AF65-F5344CB8AC3E}">
        <p14:creationId xmlns:p14="http://schemas.microsoft.com/office/powerpoint/2010/main" val="11617605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73F3BE-5AAF-4B22-AD60-1393C1D88AF0}"/>
              </a:ext>
            </a:extLst>
          </p:cNvPr>
          <p:cNvSpPr>
            <a:spLocks noGrp="1"/>
          </p:cNvSpPr>
          <p:nvPr>
            <p:ph type="title"/>
          </p:nvPr>
        </p:nvSpPr>
        <p:spPr/>
        <p:txBody>
          <a:bodyPr/>
          <a:lstStyle/>
          <a:p>
            <a:r>
              <a:rPr lang="en-US" dirty="0"/>
              <a:t>Scheduling tasks using milestones</a:t>
            </a:r>
            <a:endParaRPr lang="en-IL" dirty="0"/>
          </a:p>
        </p:txBody>
      </p:sp>
      <p:sp>
        <p:nvSpPr>
          <p:cNvPr id="9" name="Footer Placeholder 8">
            <a:extLst>
              <a:ext uri="{FF2B5EF4-FFF2-40B4-BE49-F238E27FC236}">
                <a16:creationId xmlns:a16="http://schemas.microsoft.com/office/drawing/2014/main" id="{A79118D7-15CB-4BEB-AF53-3AAA6EEA2EA3}"/>
              </a:ext>
            </a:extLst>
          </p:cNvPr>
          <p:cNvSpPr>
            <a:spLocks noGrp="1"/>
          </p:cNvSpPr>
          <p:nvPr>
            <p:ph type="ftr" sz="quarter" idx="3"/>
          </p:nvPr>
        </p:nvSpPr>
        <p:spPr/>
        <p:txBody>
          <a:bodyPr/>
          <a:lstStyle/>
          <a:p>
            <a:pPr algn="l"/>
            <a:r>
              <a:rPr lang="en-US"/>
              <a:t>Workshop on Software Engineering Project - 2020</a:t>
            </a:r>
            <a:endParaRPr lang="en-IL" dirty="0"/>
          </a:p>
        </p:txBody>
      </p:sp>
      <p:sp>
        <p:nvSpPr>
          <p:cNvPr id="10" name="Slide Number Placeholder 9">
            <a:extLst>
              <a:ext uri="{FF2B5EF4-FFF2-40B4-BE49-F238E27FC236}">
                <a16:creationId xmlns:a16="http://schemas.microsoft.com/office/drawing/2014/main" id="{6C8A21D7-2B10-4FF3-BA5C-3975FBF29017}"/>
              </a:ext>
            </a:extLst>
          </p:cNvPr>
          <p:cNvSpPr>
            <a:spLocks noGrp="1"/>
          </p:cNvSpPr>
          <p:nvPr>
            <p:ph type="sldNum" sz="quarter" idx="12"/>
          </p:nvPr>
        </p:nvSpPr>
        <p:spPr/>
        <p:txBody>
          <a:bodyPr/>
          <a:lstStyle/>
          <a:p>
            <a:fld id="{07F3710F-AB72-497E-9B40-73E04C7F9E51}" type="slidenum">
              <a:rPr lang="en-IL" smtClean="0"/>
              <a:t>17</a:t>
            </a:fld>
            <a:endParaRPr lang="en-IL"/>
          </a:p>
        </p:txBody>
      </p:sp>
      <p:sp>
        <p:nvSpPr>
          <p:cNvPr id="8" name="Content Placeholder 6">
            <a:extLst>
              <a:ext uri="{FF2B5EF4-FFF2-40B4-BE49-F238E27FC236}">
                <a16:creationId xmlns:a16="http://schemas.microsoft.com/office/drawing/2014/main" id="{60F71D4C-45F8-41D9-8FA9-B7254BAEA24E}"/>
              </a:ext>
            </a:extLst>
          </p:cNvPr>
          <p:cNvSpPr>
            <a:spLocks noGrp="1"/>
          </p:cNvSpPr>
          <p:nvPr>
            <p:ph idx="1"/>
          </p:nvPr>
        </p:nvSpPr>
        <p:spPr>
          <a:xfrm>
            <a:off x="459432" y="1026870"/>
            <a:ext cx="8352253" cy="2647356"/>
          </a:xfrm>
        </p:spPr>
        <p:txBody>
          <a:bodyPr>
            <a:normAutofit/>
          </a:bodyPr>
          <a:lstStyle/>
          <a:p>
            <a:pPr marL="0" indent="0">
              <a:buNone/>
            </a:pPr>
            <a:r>
              <a:rPr lang="en-US" dirty="0"/>
              <a:t>By choosing a milestone you can view all issues and pull requests associated with it and the completion status.</a:t>
            </a:r>
          </a:p>
        </p:txBody>
      </p:sp>
      <p:pic>
        <p:nvPicPr>
          <p:cNvPr id="13" name="Picture 12">
            <a:extLst>
              <a:ext uri="{FF2B5EF4-FFF2-40B4-BE49-F238E27FC236}">
                <a16:creationId xmlns:a16="http://schemas.microsoft.com/office/drawing/2014/main" id="{79B57D91-3CA6-41C5-894B-DBE2E0E0040D}"/>
              </a:ext>
            </a:extLst>
          </p:cNvPr>
          <p:cNvPicPr>
            <a:picLocks noChangeAspect="1"/>
          </p:cNvPicPr>
          <p:nvPr/>
        </p:nvPicPr>
        <p:blipFill>
          <a:blip r:embed="rId2"/>
          <a:stretch>
            <a:fillRect/>
          </a:stretch>
        </p:blipFill>
        <p:spPr>
          <a:xfrm>
            <a:off x="459432" y="1957647"/>
            <a:ext cx="5943211" cy="4398703"/>
          </a:xfrm>
          <a:prstGeom prst="rect">
            <a:avLst/>
          </a:prstGeom>
        </p:spPr>
      </p:pic>
      <p:sp>
        <p:nvSpPr>
          <p:cNvPr id="14" name="Content Placeholder 6">
            <a:extLst>
              <a:ext uri="{FF2B5EF4-FFF2-40B4-BE49-F238E27FC236}">
                <a16:creationId xmlns:a16="http://schemas.microsoft.com/office/drawing/2014/main" id="{D796E55C-8749-4FE6-A0C8-A26570875E78}"/>
              </a:ext>
            </a:extLst>
          </p:cNvPr>
          <p:cNvSpPr txBox="1">
            <a:spLocks/>
          </p:cNvSpPr>
          <p:nvPr/>
        </p:nvSpPr>
        <p:spPr>
          <a:xfrm>
            <a:off x="6561376" y="3259014"/>
            <a:ext cx="5272815" cy="264735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Gill Sans MT" panose="020B0502020104020203"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Gill Sans MT" panose="020B05020201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Gill Sans MT" panose="020B05020201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ill Sans MT" panose="020B05020201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ill Sans MT" panose="020B05020201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Issues can be associated with a milestone on creation or by editing them and choosing the milestone to associate with.</a:t>
            </a:r>
          </a:p>
        </p:txBody>
      </p:sp>
    </p:spTree>
    <p:extLst>
      <p:ext uri="{BB962C8B-B14F-4D97-AF65-F5344CB8AC3E}">
        <p14:creationId xmlns:p14="http://schemas.microsoft.com/office/powerpoint/2010/main" val="29530471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73F3BE-5AAF-4B22-AD60-1393C1D88AF0}"/>
              </a:ext>
            </a:extLst>
          </p:cNvPr>
          <p:cNvSpPr>
            <a:spLocks noGrp="1"/>
          </p:cNvSpPr>
          <p:nvPr>
            <p:ph type="title"/>
          </p:nvPr>
        </p:nvSpPr>
        <p:spPr/>
        <p:txBody>
          <a:bodyPr/>
          <a:lstStyle/>
          <a:p>
            <a:r>
              <a:rPr lang="en-US" dirty="0"/>
              <a:t>Assigning tasks to team members</a:t>
            </a:r>
            <a:endParaRPr lang="en-IL" dirty="0"/>
          </a:p>
        </p:txBody>
      </p:sp>
      <p:sp>
        <p:nvSpPr>
          <p:cNvPr id="9" name="Footer Placeholder 8">
            <a:extLst>
              <a:ext uri="{FF2B5EF4-FFF2-40B4-BE49-F238E27FC236}">
                <a16:creationId xmlns:a16="http://schemas.microsoft.com/office/drawing/2014/main" id="{A79118D7-15CB-4BEB-AF53-3AAA6EEA2EA3}"/>
              </a:ext>
            </a:extLst>
          </p:cNvPr>
          <p:cNvSpPr>
            <a:spLocks noGrp="1"/>
          </p:cNvSpPr>
          <p:nvPr>
            <p:ph type="ftr" sz="quarter" idx="3"/>
          </p:nvPr>
        </p:nvSpPr>
        <p:spPr/>
        <p:txBody>
          <a:bodyPr/>
          <a:lstStyle/>
          <a:p>
            <a:pPr algn="l"/>
            <a:r>
              <a:rPr lang="en-US"/>
              <a:t>Workshop on Software Engineering Project - 2020</a:t>
            </a:r>
            <a:endParaRPr lang="en-IL" dirty="0"/>
          </a:p>
        </p:txBody>
      </p:sp>
      <p:sp>
        <p:nvSpPr>
          <p:cNvPr id="10" name="Slide Number Placeholder 9">
            <a:extLst>
              <a:ext uri="{FF2B5EF4-FFF2-40B4-BE49-F238E27FC236}">
                <a16:creationId xmlns:a16="http://schemas.microsoft.com/office/drawing/2014/main" id="{6C8A21D7-2B10-4FF3-BA5C-3975FBF29017}"/>
              </a:ext>
            </a:extLst>
          </p:cNvPr>
          <p:cNvSpPr>
            <a:spLocks noGrp="1"/>
          </p:cNvSpPr>
          <p:nvPr>
            <p:ph type="sldNum" sz="quarter" idx="12"/>
          </p:nvPr>
        </p:nvSpPr>
        <p:spPr/>
        <p:txBody>
          <a:bodyPr/>
          <a:lstStyle/>
          <a:p>
            <a:fld id="{07F3710F-AB72-497E-9B40-73E04C7F9E51}" type="slidenum">
              <a:rPr lang="en-IL" smtClean="0"/>
              <a:t>18</a:t>
            </a:fld>
            <a:endParaRPr lang="en-IL" dirty="0"/>
          </a:p>
        </p:txBody>
      </p:sp>
      <p:pic>
        <p:nvPicPr>
          <p:cNvPr id="4" name="Picture 3">
            <a:extLst>
              <a:ext uri="{FF2B5EF4-FFF2-40B4-BE49-F238E27FC236}">
                <a16:creationId xmlns:a16="http://schemas.microsoft.com/office/drawing/2014/main" id="{FE910DDB-E74E-4CD5-8D43-5A8702E28848}"/>
              </a:ext>
            </a:extLst>
          </p:cNvPr>
          <p:cNvPicPr>
            <a:picLocks noChangeAspect="1"/>
          </p:cNvPicPr>
          <p:nvPr/>
        </p:nvPicPr>
        <p:blipFill>
          <a:blip r:embed="rId2"/>
          <a:stretch>
            <a:fillRect/>
          </a:stretch>
        </p:blipFill>
        <p:spPr>
          <a:xfrm>
            <a:off x="768402" y="1085090"/>
            <a:ext cx="6943819" cy="5157725"/>
          </a:xfrm>
          <a:prstGeom prst="rect">
            <a:avLst/>
          </a:prstGeom>
        </p:spPr>
      </p:pic>
      <p:sp>
        <p:nvSpPr>
          <p:cNvPr id="7" name="Content Placeholder 6">
            <a:extLst>
              <a:ext uri="{FF2B5EF4-FFF2-40B4-BE49-F238E27FC236}">
                <a16:creationId xmlns:a16="http://schemas.microsoft.com/office/drawing/2014/main" id="{855220B7-25BC-438C-B18C-6DC80EE7B68B}"/>
              </a:ext>
            </a:extLst>
          </p:cNvPr>
          <p:cNvSpPr txBox="1">
            <a:spLocks/>
          </p:cNvSpPr>
          <p:nvPr/>
        </p:nvSpPr>
        <p:spPr>
          <a:xfrm>
            <a:off x="7881459" y="1305208"/>
            <a:ext cx="4240325" cy="505114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Gill Sans MT" panose="020B0502020104020203"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Gill Sans MT" panose="020B05020201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Gill Sans MT" panose="020B05020201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ill Sans MT" panose="020B05020201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ill Sans MT" panose="020B05020201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Up to 10 team members can be assigned to work on an issue.</a:t>
            </a:r>
          </a:p>
          <a:p>
            <a:r>
              <a:rPr lang="en-US" dirty="0"/>
              <a:t>You can assign team members through the relevant issue page.</a:t>
            </a:r>
          </a:p>
          <a:p>
            <a:r>
              <a:rPr lang="en-US" dirty="0"/>
              <a:t>Using the issues assigning tool can result in a better team management and better division of tasks across the team.</a:t>
            </a:r>
          </a:p>
        </p:txBody>
      </p:sp>
    </p:spTree>
    <p:extLst>
      <p:ext uri="{BB962C8B-B14F-4D97-AF65-F5344CB8AC3E}">
        <p14:creationId xmlns:p14="http://schemas.microsoft.com/office/powerpoint/2010/main" val="28048452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73F3BE-5AAF-4B22-AD60-1393C1D88AF0}"/>
              </a:ext>
            </a:extLst>
          </p:cNvPr>
          <p:cNvSpPr>
            <a:spLocks noGrp="1"/>
          </p:cNvSpPr>
          <p:nvPr>
            <p:ph type="title"/>
          </p:nvPr>
        </p:nvSpPr>
        <p:spPr/>
        <p:txBody>
          <a:bodyPr/>
          <a:lstStyle/>
          <a:p>
            <a:r>
              <a:rPr lang="en-US" dirty="0"/>
              <a:t>Assigning tasks to team members</a:t>
            </a:r>
            <a:endParaRPr lang="en-IL" dirty="0"/>
          </a:p>
        </p:txBody>
      </p:sp>
      <p:sp>
        <p:nvSpPr>
          <p:cNvPr id="9" name="Footer Placeholder 8">
            <a:extLst>
              <a:ext uri="{FF2B5EF4-FFF2-40B4-BE49-F238E27FC236}">
                <a16:creationId xmlns:a16="http://schemas.microsoft.com/office/drawing/2014/main" id="{A79118D7-15CB-4BEB-AF53-3AAA6EEA2EA3}"/>
              </a:ext>
            </a:extLst>
          </p:cNvPr>
          <p:cNvSpPr>
            <a:spLocks noGrp="1"/>
          </p:cNvSpPr>
          <p:nvPr>
            <p:ph type="ftr" sz="quarter" idx="3"/>
          </p:nvPr>
        </p:nvSpPr>
        <p:spPr/>
        <p:txBody>
          <a:bodyPr/>
          <a:lstStyle/>
          <a:p>
            <a:pPr algn="l"/>
            <a:r>
              <a:rPr lang="en-US"/>
              <a:t>Workshop on Software Engineering Project - 2020</a:t>
            </a:r>
            <a:endParaRPr lang="en-IL" dirty="0"/>
          </a:p>
        </p:txBody>
      </p:sp>
      <p:sp>
        <p:nvSpPr>
          <p:cNvPr id="10" name="Slide Number Placeholder 9">
            <a:extLst>
              <a:ext uri="{FF2B5EF4-FFF2-40B4-BE49-F238E27FC236}">
                <a16:creationId xmlns:a16="http://schemas.microsoft.com/office/drawing/2014/main" id="{6C8A21D7-2B10-4FF3-BA5C-3975FBF29017}"/>
              </a:ext>
            </a:extLst>
          </p:cNvPr>
          <p:cNvSpPr>
            <a:spLocks noGrp="1"/>
          </p:cNvSpPr>
          <p:nvPr>
            <p:ph type="sldNum" sz="quarter" idx="12"/>
          </p:nvPr>
        </p:nvSpPr>
        <p:spPr/>
        <p:txBody>
          <a:bodyPr/>
          <a:lstStyle/>
          <a:p>
            <a:fld id="{07F3710F-AB72-497E-9B40-73E04C7F9E51}" type="slidenum">
              <a:rPr lang="en-IL" smtClean="0"/>
              <a:t>19</a:t>
            </a:fld>
            <a:endParaRPr lang="en-IL" dirty="0"/>
          </a:p>
        </p:txBody>
      </p:sp>
      <p:pic>
        <p:nvPicPr>
          <p:cNvPr id="3" name="Picture 2">
            <a:extLst>
              <a:ext uri="{FF2B5EF4-FFF2-40B4-BE49-F238E27FC236}">
                <a16:creationId xmlns:a16="http://schemas.microsoft.com/office/drawing/2014/main" id="{107FA19D-68EA-4441-AA78-65A2DA9AF89F}"/>
              </a:ext>
            </a:extLst>
          </p:cNvPr>
          <p:cNvPicPr>
            <a:picLocks noChangeAspect="1"/>
          </p:cNvPicPr>
          <p:nvPr/>
        </p:nvPicPr>
        <p:blipFill>
          <a:blip r:embed="rId2"/>
          <a:stretch>
            <a:fillRect/>
          </a:stretch>
        </p:blipFill>
        <p:spPr>
          <a:xfrm>
            <a:off x="188517" y="1393143"/>
            <a:ext cx="5666729" cy="4313480"/>
          </a:xfrm>
          <a:prstGeom prst="rect">
            <a:avLst/>
          </a:prstGeom>
        </p:spPr>
      </p:pic>
      <p:pic>
        <p:nvPicPr>
          <p:cNvPr id="5" name="Picture 4">
            <a:extLst>
              <a:ext uri="{FF2B5EF4-FFF2-40B4-BE49-F238E27FC236}">
                <a16:creationId xmlns:a16="http://schemas.microsoft.com/office/drawing/2014/main" id="{EFBD9B36-215A-4396-92A3-FAF5F0CB19A8}"/>
              </a:ext>
            </a:extLst>
          </p:cNvPr>
          <p:cNvPicPr>
            <a:picLocks noChangeAspect="1"/>
          </p:cNvPicPr>
          <p:nvPr/>
        </p:nvPicPr>
        <p:blipFill>
          <a:blip r:embed="rId3"/>
          <a:stretch>
            <a:fillRect/>
          </a:stretch>
        </p:blipFill>
        <p:spPr>
          <a:xfrm>
            <a:off x="5855246" y="1475728"/>
            <a:ext cx="6411355" cy="4148310"/>
          </a:xfrm>
          <a:prstGeom prst="rect">
            <a:avLst/>
          </a:prstGeom>
        </p:spPr>
      </p:pic>
      <p:sp>
        <p:nvSpPr>
          <p:cNvPr id="11" name="Speech Bubble: Rectangle with Corners Rounded 10">
            <a:extLst>
              <a:ext uri="{FF2B5EF4-FFF2-40B4-BE49-F238E27FC236}">
                <a16:creationId xmlns:a16="http://schemas.microsoft.com/office/drawing/2014/main" id="{5D77AC23-39A4-4A6B-B335-6C1AD2B21EFB}"/>
              </a:ext>
            </a:extLst>
          </p:cNvPr>
          <p:cNvSpPr/>
          <p:nvPr/>
        </p:nvSpPr>
        <p:spPr>
          <a:xfrm>
            <a:off x="6096000" y="5958883"/>
            <a:ext cx="4757113" cy="397467"/>
          </a:xfrm>
          <a:prstGeom prst="wedgeRoundRectCallout">
            <a:avLst>
              <a:gd name="adj1" fmla="val 48970"/>
              <a:gd name="adj2" fmla="val -370027"/>
              <a:gd name="adj3" fmla="val 16667"/>
            </a:avLst>
          </a:prstGeom>
          <a:solidFill>
            <a:schemeClr val="accent2">
              <a:lumMod val="60000"/>
              <a:lumOff val="40000"/>
              <a:alpha val="49000"/>
            </a:schemeClr>
          </a:solidFill>
          <a:ln>
            <a:solidFill>
              <a:schemeClr val="accent2">
                <a:lumMod val="75000"/>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000" dirty="0">
                <a:solidFill>
                  <a:schemeClr val="tx1"/>
                </a:solidFill>
              </a:rPr>
              <a:t>You can view/filter assignees for each issue</a:t>
            </a:r>
          </a:p>
        </p:txBody>
      </p:sp>
      <p:sp>
        <p:nvSpPr>
          <p:cNvPr id="12" name="Speech Bubble: Rectangle with Corners Rounded 11">
            <a:extLst>
              <a:ext uri="{FF2B5EF4-FFF2-40B4-BE49-F238E27FC236}">
                <a16:creationId xmlns:a16="http://schemas.microsoft.com/office/drawing/2014/main" id="{794C9290-D94A-46AF-97D0-0F5F5D354BF9}"/>
              </a:ext>
            </a:extLst>
          </p:cNvPr>
          <p:cNvSpPr/>
          <p:nvPr/>
        </p:nvSpPr>
        <p:spPr>
          <a:xfrm>
            <a:off x="398156" y="5854419"/>
            <a:ext cx="4345636" cy="397467"/>
          </a:xfrm>
          <a:prstGeom prst="wedgeRoundRectCallout">
            <a:avLst>
              <a:gd name="adj1" fmla="val 41971"/>
              <a:gd name="adj2" fmla="val -500112"/>
              <a:gd name="adj3" fmla="val 16667"/>
            </a:avLst>
          </a:prstGeom>
          <a:solidFill>
            <a:schemeClr val="accent2">
              <a:lumMod val="60000"/>
              <a:lumOff val="40000"/>
              <a:alpha val="49000"/>
            </a:schemeClr>
          </a:solidFill>
          <a:ln>
            <a:solidFill>
              <a:schemeClr val="accent2">
                <a:lumMod val="75000"/>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000" dirty="0">
                <a:solidFill>
                  <a:schemeClr val="tx1"/>
                </a:solidFill>
              </a:rPr>
              <a:t>Assigning team members to an issue</a:t>
            </a:r>
          </a:p>
        </p:txBody>
      </p:sp>
    </p:spTree>
    <p:extLst>
      <p:ext uri="{BB962C8B-B14F-4D97-AF65-F5344CB8AC3E}">
        <p14:creationId xmlns:p14="http://schemas.microsoft.com/office/powerpoint/2010/main" val="22262865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73F3BE-5AAF-4B22-AD60-1393C1D88AF0}"/>
              </a:ext>
            </a:extLst>
          </p:cNvPr>
          <p:cNvSpPr>
            <a:spLocks noGrp="1"/>
          </p:cNvSpPr>
          <p:nvPr>
            <p:ph type="title"/>
          </p:nvPr>
        </p:nvSpPr>
        <p:spPr/>
        <p:txBody>
          <a:bodyPr/>
          <a:lstStyle/>
          <a:p>
            <a:r>
              <a:rPr lang="en-US" dirty="0"/>
              <a:t>Defining Tasks</a:t>
            </a:r>
            <a:endParaRPr lang="en-IL" dirty="0"/>
          </a:p>
        </p:txBody>
      </p:sp>
      <p:sp>
        <p:nvSpPr>
          <p:cNvPr id="3" name="Content Placeholder 2">
            <a:extLst>
              <a:ext uri="{FF2B5EF4-FFF2-40B4-BE49-F238E27FC236}">
                <a16:creationId xmlns:a16="http://schemas.microsoft.com/office/drawing/2014/main" id="{2F92078F-0B8B-44B3-B74D-9D2D7EC25323}"/>
              </a:ext>
            </a:extLst>
          </p:cNvPr>
          <p:cNvSpPr>
            <a:spLocks noGrp="1"/>
          </p:cNvSpPr>
          <p:nvPr>
            <p:ph idx="1"/>
          </p:nvPr>
        </p:nvSpPr>
        <p:spPr>
          <a:xfrm>
            <a:off x="589602" y="1053414"/>
            <a:ext cx="11044059" cy="4640803"/>
          </a:xfrm>
        </p:spPr>
        <p:txBody>
          <a:bodyPr>
            <a:normAutofit fontScale="92500"/>
          </a:bodyPr>
          <a:lstStyle/>
          <a:p>
            <a:pPr marL="0" indent="0">
              <a:buNone/>
            </a:pPr>
            <a:r>
              <a:rPr lang="en-US" sz="3200" b="1" u="sng" dirty="0">
                <a:latin typeface="+mn-lt"/>
              </a:rPr>
              <a:t>Start with an issue</a:t>
            </a:r>
            <a:r>
              <a:rPr lang="en-GB" sz="3200" b="1" u="sng" dirty="0">
                <a:latin typeface="+mn-lt"/>
              </a:rPr>
              <a:t> –</a:t>
            </a:r>
          </a:p>
          <a:p>
            <a:r>
              <a:rPr lang="en-GB" b="1" u="sng" dirty="0">
                <a:latin typeface="+mn-lt"/>
              </a:rPr>
              <a:t>Use GitHub issues – issues can be treated as a task. </a:t>
            </a:r>
          </a:p>
          <a:p>
            <a:r>
              <a:rPr lang="en-US" dirty="0">
                <a:latin typeface="+mn-lt"/>
              </a:rPr>
              <a:t>Create an issue to </a:t>
            </a:r>
            <a:r>
              <a:rPr lang="en-US" b="1" dirty="0">
                <a:latin typeface="+mn-lt"/>
              </a:rPr>
              <a:t>suggest and track a new idea, requirement or track a bug</a:t>
            </a:r>
            <a:r>
              <a:rPr lang="en-US" dirty="0">
                <a:latin typeface="+mn-lt"/>
              </a:rPr>
              <a:t>. </a:t>
            </a:r>
          </a:p>
          <a:p>
            <a:r>
              <a:rPr lang="en-US" dirty="0">
                <a:latin typeface="+mn-lt"/>
              </a:rPr>
              <a:t>Issues description support most image and file types.</a:t>
            </a:r>
          </a:p>
          <a:p>
            <a:r>
              <a:rPr lang="en-US" dirty="0">
                <a:latin typeface="+mn-lt"/>
              </a:rPr>
              <a:t>You can also add links to relevant documentation or websites.</a:t>
            </a:r>
          </a:p>
          <a:p>
            <a:r>
              <a:rPr lang="en-US" dirty="0">
                <a:latin typeface="+mn-lt"/>
              </a:rPr>
              <a:t>A checklist can also be added to your issue to track sub-tasks that need to be completed in order to solve or complete the issue.</a:t>
            </a:r>
          </a:p>
          <a:p>
            <a:r>
              <a:rPr lang="en-US" dirty="0">
                <a:latin typeface="+mn-lt"/>
              </a:rPr>
              <a:t>Another option is to reference other users/teams associated with the repository in the issue or even reference to other issue or pull request (Will be expanded later).</a:t>
            </a:r>
          </a:p>
        </p:txBody>
      </p:sp>
      <p:sp>
        <p:nvSpPr>
          <p:cNvPr id="9" name="Footer Placeholder 8">
            <a:extLst>
              <a:ext uri="{FF2B5EF4-FFF2-40B4-BE49-F238E27FC236}">
                <a16:creationId xmlns:a16="http://schemas.microsoft.com/office/drawing/2014/main" id="{A79118D7-15CB-4BEB-AF53-3AAA6EEA2EA3}"/>
              </a:ext>
            </a:extLst>
          </p:cNvPr>
          <p:cNvSpPr>
            <a:spLocks noGrp="1"/>
          </p:cNvSpPr>
          <p:nvPr>
            <p:ph type="ftr" sz="quarter" idx="3"/>
          </p:nvPr>
        </p:nvSpPr>
        <p:spPr/>
        <p:txBody>
          <a:bodyPr/>
          <a:lstStyle/>
          <a:p>
            <a:pPr algn="l"/>
            <a:r>
              <a:rPr lang="en-US" dirty="0"/>
              <a:t>Workshop on Software Engineering Project - 2020</a:t>
            </a:r>
            <a:endParaRPr lang="en-IL" dirty="0"/>
          </a:p>
        </p:txBody>
      </p:sp>
      <p:sp>
        <p:nvSpPr>
          <p:cNvPr id="10" name="Slide Number Placeholder 9">
            <a:extLst>
              <a:ext uri="{FF2B5EF4-FFF2-40B4-BE49-F238E27FC236}">
                <a16:creationId xmlns:a16="http://schemas.microsoft.com/office/drawing/2014/main" id="{6C8A21D7-2B10-4FF3-BA5C-3975FBF29017}"/>
              </a:ext>
            </a:extLst>
          </p:cNvPr>
          <p:cNvSpPr>
            <a:spLocks noGrp="1"/>
          </p:cNvSpPr>
          <p:nvPr>
            <p:ph type="sldNum" sz="quarter" idx="12"/>
          </p:nvPr>
        </p:nvSpPr>
        <p:spPr/>
        <p:txBody>
          <a:bodyPr/>
          <a:lstStyle/>
          <a:p>
            <a:fld id="{07F3710F-AB72-497E-9B40-73E04C7F9E51}" type="slidenum">
              <a:rPr lang="en-IL" smtClean="0"/>
              <a:t>2</a:t>
            </a:fld>
            <a:endParaRPr lang="en-IL"/>
          </a:p>
        </p:txBody>
      </p:sp>
    </p:spTree>
    <p:extLst>
      <p:ext uri="{BB962C8B-B14F-4D97-AF65-F5344CB8AC3E}">
        <p14:creationId xmlns:p14="http://schemas.microsoft.com/office/powerpoint/2010/main" val="35566564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C311185-2B52-41B6-A137-EA9814E65CA2}"/>
              </a:ext>
            </a:extLst>
          </p:cNvPr>
          <p:cNvPicPr>
            <a:picLocks noChangeAspect="1"/>
          </p:cNvPicPr>
          <p:nvPr/>
        </p:nvPicPr>
        <p:blipFill>
          <a:blip r:embed="rId2"/>
          <a:stretch>
            <a:fillRect/>
          </a:stretch>
        </p:blipFill>
        <p:spPr>
          <a:xfrm>
            <a:off x="3801224" y="3934107"/>
            <a:ext cx="7918710" cy="2499061"/>
          </a:xfrm>
          <a:prstGeom prst="rect">
            <a:avLst/>
          </a:prstGeom>
        </p:spPr>
      </p:pic>
      <p:sp>
        <p:nvSpPr>
          <p:cNvPr id="2" name="Title 1">
            <a:extLst>
              <a:ext uri="{FF2B5EF4-FFF2-40B4-BE49-F238E27FC236}">
                <a16:creationId xmlns:a16="http://schemas.microsoft.com/office/drawing/2014/main" id="{8473F3BE-5AAF-4B22-AD60-1393C1D88AF0}"/>
              </a:ext>
            </a:extLst>
          </p:cNvPr>
          <p:cNvSpPr>
            <a:spLocks noGrp="1"/>
          </p:cNvSpPr>
          <p:nvPr>
            <p:ph type="title"/>
          </p:nvPr>
        </p:nvSpPr>
        <p:spPr/>
        <p:txBody>
          <a:bodyPr/>
          <a:lstStyle/>
          <a:p>
            <a:r>
              <a:rPr lang="en-US" dirty="0"/>
              <a:t>Use projects to track progress</a:t>
            </a:r>
            <a:endParaRPr lang="en-IL" dirty="0"/>
          </a:p>
        </p:txBody>
      </p:sp>
      <p:sp>
        <p:nvSpPr>
          <p:cNvPr id="9" name="Footer Placeholder 8">
            <a:extLst>
              <a:ext uri="{FF2B5EF4-FFF2-40B4-BE49-F238E27FC236}">
                <a16:creationId xmlns:a16="http://schemas.microsoft.com/office/drawing/2014/main" id="{A79118D7-15CB-4BEB-AF53-3AAA6EEA2EA3}"/>
              </a:ext>
            </a:extLst>
          </p:cNvPr>
          <p:cNvSpPr>
            <a:spLocks noGrp="1"/>
          </p:cNvSpPr>
          <p:nvPr>
            <p:ph type="ftr" sz="quarter" idx="3"/>
          </p:nvPr>
        </p:nvSpPr>
        <p:spPr/>
        <p:txBody>
          <a:bodyPr/>
          <a:lstStyle/>
          <a:p>
            <a:pPr algn="l"/>
            <a:r>
              <a:rPr lang="en-US"/>
              <a:t>Workshop on Software Engineering Project - 2020</a:t>
            </a:r>
            <a:endParaRPr lang="en-IL" dirty="0"/>
          </a:p>
        </p:txBody>
      </p:sp>
      <p:sp>
        <p:nvSpPr>
          <p:cNvPr id="10" name="Slide Number Placeholder 9">
            <a:extLst>
              <a:ext uri="{FF2B5EF4-FFF2-40B4-BE49-F238E27FC236}">
                <a16:creationId xmlns:a16="http://schemas.microsoft.com/office/drawing/2014/main" id="{6C8A21D7-2B10-4FF3-BA5C-3975FBF29017}"/>
              </a:ext>
            </a:extLst>
          </p:cNvPr>
          <p:cNvSpPr>
            <a:spLocks noGrp="1"/>
          </p:cNvSpPr>
          <p:nvPr>
            <p:ph type="sldNum" sz="quarter" idx="12"/>
          </p:nvPr>
        </p:nvSpPr>
        <p:spPr/>
        <p:txBody>
          <a:bodyPr/>
          <a:lstStyle/>
          <a:p>
            <a:fld id="{07F3710F-AB72-497E-9B40-73E04C7F9E51}" type="slidenum">
              <a:rPr lang="en-IL" smtClean="0"/>
              <a:t>20</a:t>
            </a:fld>
            <a:endParaRPr lang="en-IL"/>
          </a:p>
        </p:txBody>
      </p:sp>
      <p:sp>
        <p:nvSpPr>
          <p:cNvPr id="5" name="Content Placeholder 6">
            <a:extLst>
              <a:ext uri="{FF2B5EF4-FFF2-40B4-BE49-F238E27FC236}">
                <a16:creationId xmlns:a16="http://schemas.microsoft.com/office/drawing/2014/main" id="{DB292795-6DE5-439A-9466-371265A2530C}"/>
              </a:ext>
            </a:extLst>
          </p:cNvPr>
          <p:cNvSpPr txBox="1">
            <a:spLocks/>
          </p:cNvSpPr>
          <p:nvPr/>
        </p:nvSpPr>
        <p:spPr>
          <a:xfrm>
            <a:off x="536192" y="1078131"/>
            <a:ext cx="11456331" cy="505114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Gill Sans MT" panose="020B0502020104020203"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Gill Sans MT" panose="020B05020201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Gill Sans MT" panose="020B05020201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ill Sans MT" panose="020B05020201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ill Sans MT" panose="020B05020201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Project boards on GitHub help you organize and prioritize your work.  You can create project boards for specific feature work, comprehensive roadmaps, or even release checklists. </a:t>
            </a:r>
            <a:endParaRPr lang="he-IL" dirty="0"/>
          </a:p>
          <a:p>
            <a:r>
              <a:rPr lang="en-US" dirty="0"/>
              <a:t>Project boards are made up of issues, pull requests, and notes that are categorized as cards in columns of your choosing.  You can drag and drop or use keyboard shortcuts to reorder cards within a column, move cards from column to column, and change the order of columns.</a:t>
            </a:r>
          </a:p>
        </p:txBody>
      </p:sp>
      <p:sp>
        <p:nvSpPr>
          <p:cNvPr id="8" name="Speech Bubble: Rectangle with Corners Rounded 7">
            <a:extLst>
              <a:ext uri="{FF2B5EF4-FFF2-40B4-BE49-F238E27FC236}">
                <a16:creationId xmlns:a16="http://schemas.microsoft.com/office/drawing/2014/main" id="{7BBFC5B7-4A3F-4F31-83E3-E553DB2E4983}"/>
              </a:ext>
            </a:extLst>
          </p:cNvPr>
          <p:cNvSpPr/>
          <p:nvPr/>
        </p:nvSpPr>
        <p:spPr>
          <a:xfrm>
            <a:off x="781151" y="5849628"/>
            <a:ext cx="2541329" cy="393183"/>
          </a:xfrm>
          <a:prstGeom prst="wedgeRoundRectCallout">
            <a:avLst>
              <a:gd name="adj1" fmla="val 347340"/>
              <a:gd name="adj2" fmla="val -233455"/>
              <a:gd name="adj3" fmla="val 16667"/>
            </a:avLst>
          </a:prstGeom>
          <a:solidFill>
            <a:schemeClr val="accent2">
              <a:lumMod val="60000"/>
              <a:lumOff val="40000"/>
              <a:alpha val="49000"/>
            </a:schemeClr>
          </a:solidFill>
          <a:ln>
            <a:solidFill>
              <a:schemeClr val="accent2">
                <a:lumMod val="75000"/>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000" dirty="0">
                <a:solidFill>
                  <a:schemeClr val="tx1"/>
                </a:solidFill>
              </a:rPr>
              <a:t>Create a new project</a:t>
            </a:r>
          </a:p>
        </p:txBody>
      </p:sp>
      <p:sp>
        <p:nvSpPr>
          <p:cNvPr id="11" name="Speech Bubble: Rectangle with Corners Rounded 10">
            <a:extLst>
              <a:ext uri="{FF2B5EF4-FFF2-40B4-BE49-F238E27FC236}">
                <a16:creationId xmlns:a16="http://schemas.microsoft.com/office/drawing/2014/main" id="{5914C47D-4A50-4205-86BD-75CBDFA3D648}"/>
              </a:ext>
            </a:extLst>
          </p:cNvPr>
          <p:cNvSpPr/>
          <p:nvPr/>
        </p:nvSpPr>
        <p:spPr>
          <a:xfrm>
            <a:off x="684604" y="4455687"/>
            <a:ext cx="2694926" cy="393183"/>
          </a:xfrm>
          <a:prstGeom prst="wedgeRoundRectCallout">
            <a:avLst>
              <a:gd name="adj1" fmla="val 70922"/>
              <a:gd name="adj2" fmla="val 368043"/>
              <a:gd name="adj3" fmla="val 16667"/>
            </a:avLst>
          </a:prstGeom>
          <a:solidFill>
            <a:schemeClr val="accent2">
              <a:lumMod val="60000"/>
              <a:lumOff val="40000"/>
              <a:alpha val="49000"/>
            </a:schemeClr>
          </a:solidFill>
          <a:ln>
            <a:solidFill>
              <a:schemeClr val="accent2">
                <a:lumMod val="75000"/>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000" dirty="0">
                <a:solidFill>
                  <a:schemeClr val="tx1"/>
                </a:solidFill>
              </a:rPr>
              <a:t>Project progress meter</a:t>
            </a:r>
          </a:p>
        </p:txBody>
      </p:sp>
    </p:spTree>
    <p:extLst>
      <p:ext uri="{BB962C8B-B14F-4D97-AF65-F5344CB8AC3E}">
        <p14:creationId xmlns:p14="http://schemas.microsoft.com/office/powerpoint/2010/main" val="2078582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73F3BE-5AAF-4B22-AD60-1393C1D88AF0}"/>
              </a:ext>
            </a:extLst>
          </p:cNvPr>
          <p:cNvSpPr>
            <a:spLocks noGrp="1"/>
          </p:cNvSpPr>
          <p:nvPr>
            <p:ph type="title"/>
          </p:nvPr>
        </p:nvSpPr>
        <p:spPr/>
        <p:txBody>
          <a:bodyPr/>
          <a:lstStyle/>
          <a:p>
            <a:r>
              <a:rPr lang="en-US" dirty="0"/>
              <a:t>Use projects to track progress</a:t>
            </a:r>
            <a:endParaRPr lang="en-IL" dirty="0"/>
          </a:p>
        </p:txBody>
      </p:sp>
      <p:sp>
        <p:nvSpPr>
          <p:cNvPr id="9" name="Footer Placeholder 8">
            <a:extLst>
              <a:ext uri="{FF2B5EF4-FFF2-40B4-BE49-F238E27FC236}">
                <a16:creationId xmlns:a16="http://schemas.microsoft.com/office/drawing/2014/main" id="{A79118D7-15CB-4BEB-AF53-3AAA6EEA2EA3}"/>
              </a:ext>
            </a:extLst>
          </p:cNvPr>
          <p:cNvSpPr>
            <a:spLocks noGrp="1"/>
          </p:cNvSpPr>
          <p:nvPr>
            <p:ph type="ftr" sz="quarter" idx="3"/>
          </p:nvPr>
        </p:nvSpPr>
        <p:spPr/>
        <p:txBody>
          <a:bodyPr/>
          <a:lstStyle/>
          <a:p>
            <a:pPr algn="l"/>
            <a:r>
              <a:rPr lang="en-US"/>
              <a:t>Workshop on Software Engineering Project - 2020</a:t>
            </a:r>
            <a:endParaRPr lang="en-IL" dirty="0"/>
          </a:p>
        </p:txBody>
      </p:sp>
      <p:sp>
        <p:nvSpPr>
          <p:cNvPr id="10" name="Slide Number Placeholder 9">
            <a:extLst>
              <a:ext uri="{FF2B5EF4-FFF2-40B4-BE49-F238E27FC236}">
                <a16:creationId xmlns:a16="http://schemas.microsoft.com/office/drawing/2014/main" id="{6C8A21D7-2B10-4FF3-BA5C-3975FBF29017}"/>
              </a:ext>
            </a:extLst>
          </p:cNvPr>
          <p:cNvSpPr>
            <a:spLocks noGrp="1"/>
          </p:cNvSpPr>
          <p:nvPr>
            <p:ph type="sldNum" sz="quarter" idx="12"/>
          </p:nvPr>
        </p:nvSpPr>
        <p:spPr/>
        <p:txBody>
          <a:bodyPr/>
          <a:lstStyle/>
          <a:p>
            <a:fld id="{07F3710F-AB72-497E-9B40-73E04C7F9E51}" type="slidenum">
              <a:rPr lang="en-IL" smtClean="0"/>
              <a:t>21</a:t>
            </a:fld>
            <a:endParaRPr lang="en-IL"/>
          </a:p>
        </p:txBody>
      </p:sp>
      <p:sp>
        <p:nvSpPr>
          <p:cNvPr id="5" name="Content Placeholder 6">
            <a:extLst>
              <a:ext uri="{FF2B5EF4-FFF2-40B4-BE49-F238E27FC236}">
                <a16:creationId xmlns:a16="http://schemas.microsoft.com/office/drawing/2014/main" id="{DB292795-6DE5-439A-9466-371265A2530C}"/>
              </a:ext>
            </a:extLst>
          </p:cNvPr>
          <p:cNvSpPr txBox="1">
            <a:spLocks/>
          </p:cNvSpPr>
          <p:nvPr/>
        </p:nvSpPr>
        <p:spPr>
          <a:xfrm>
            <a:off x="536192" y="1078131"/>
            <a:ext cx="11456331" cy="5051141"/>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Gill Sans MT" panose="020B0502020104020203"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Gill Sans MT" panose="020B05020201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Gill Sans MT" panose="020B05020201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ill Sans MT" panose="020B05020201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ill Sans MT" panose="020B05020201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Kanban boards</a:t>
            </a:r>
          </a:p>
          <a:p>
            <a:r>
              <a:rPr lang="en-US" dirty="0"/>
              <a:t>Organization, team, user, or repository level</a:t>
            </a:r>
          </a:p>
          <a:p>
            <a:r>
              <a:rPr lang="en-US" dirty="0"/>
              <a:t>Sort tasks</a:t>
            </a:r>
          </a:p>
          <a:p>
            <a:r>
              <a:rPr lang="en-US" dirty="0"/>
              <a:t>Plan your project</a:t>
            </a:r>
          </a:p>
          <a:p>
            <a:r>
              <a:rPr lang="en-US" dirty="0"/>
              <a:t>Automate your workflow</a:t>
            </a:r>
          </a:p>
          <a:p>
            <a:r>
              <a:rPr lang="en-US" dirty="0"/>
              <a:t>Track progress</a:t>
            </a:r>
          </a:p>
          <a:p>
            <a:pPr marL="0" indent="0">
              <a:buNone/>
            </a:pPr>
            <a:endParaRPr lang="en-US" dirty="0"/>
          </a:p>
          <a:p>
            <a:r>
              <a:rPr lang="en-US" dirty="0"/>
              <a:t>Help you organize and prioritize your work.  You can create project boards for specific feature work, comprehensive roadmaps, or even release checklists.</a:t>
            </a:r>
          </a:p>
          <a:p>
            <a:r>
              <a:rPr lang="en-US" dirty="0"/>
              <a:t>You can link multiple repositories to a project.</a:t>
            </a:r>
          </a:p>
        </p:txBody>
      </p:sp>
      <p:pic>
        <p:nvPicPr>
          <p:cNvPr id="3074" name="Picture 2" descr="תוצאת תמונה עבור kanban board">
            <a:extLst>
              <a:ext uri="{FF2B5EF4-FFF2-40B4-BE49-F238E27FC236}">
                <a16:creationId xmlns:a16="http://schemas.microsoft.com/office/drawing/2014/main" id="{7E7D14F6-4EC2-48BF-B67D-596114973F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10307" y="963671"/>
            <a:ext cx="3782780" cy="31251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85927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73F3BE-5AAF-4B22-AD60-1393C1D88AF0}"/>
              </a:ext>
            </a:extLst>
          </p:cNvPr>
          <p:cNvSpPr>
            <a:spLocks noGrp="1"/>
          </p:cNvSpPr>
          <p:nvPr>
            <p:ph type="title"/>
          </p:nvPr>
        </p:nvSpPr>
        <p:spPr/>
        <p:txBody>
          <a:bodyPr/>
          <a:lstStyle/>
          <a:p>
            <a:r>
              <a:rPr lang="en-US" dirty="0"/>
              <a:t>Use projects to track progress</a:t>
            </a:r>
            <a:endParaRPr lang="en-IL" dirty="0"/>
          </a:p>
        </p:txBody>
      </p:sp>
      <p:sp>
        <p:nvSpPr>
          <p:cNvPr id="9" name="Footer Placeholder 8">
            <a:extLst>
              <a:ext uri="{FF2B5EF4-FFF2-40B4-BE49-F238E27FC236}">
                <a16:creationId xmlns:a16="http://schemas.microsoft.com/office/drawing/2014/main" id="{A79118D7-15CB-4BEB-AF53-3AAA6EEA2EA3}"/>
              </a:ext>
            </a:extLst>
          </p:cNvPr>
          <p:cNvSpPr>
            <a:spLocks noGrp="1"/>
          </p:cNvSpPr>
          <p:nvPr>
            <p:ph type="ftr" sz="quarter" idx="3"/>
          </p:nvPr>
        </p:nvSpPr>
        <p:spPr/>
        <p:txBody>
          <a:bodyPr/>
          <a:lstStyle/>
          <a:p>
            <a:pPr algn="l"/>
            <a:r>
              <a:rPr lang="en-US"/>
              <a:t>Workshop on Software Engineering Project - 2020</a:t>
            </a:r>
            <a:endParaRPr lang="en-IL" dirty="0"/>
          </a:p>
        </p:txBody>
      </p:sp>
      <p:sp>
        <p:nvSpPr>
          <p:cNvPr id="10" name="Slide Number Placeholder 9">
            <a:extLst>
              <a:ext uri="{FF2B5EF4-FFF2-40B4-BE49-F238E27FC236}">
                <a16:creationId xmlns:a16="http://schemas.microsoft.com/office/drawing/2014/main" id="{6C8A21D7-2B10-4FF3-BA5C-3975FBF29017}"/>
              </a:ext>
            </a:extLst>
          </p:cNvPr>
          <p:cNvSpPr>
            <a:spLocks noGrp="1"/>
          </p:cNvSpPr>
          <p:nvPr>
            <p:ph type="sldNum" sz="quarter" idx="12"/>
          </p:nvPr>
        </p:nvSpPr>
        <p:spPr/>
        <p:txBody>
          <a:bodyPr/>
          <a:lstStyle/>
          <a:p>
            <a:fld id="{07F3710F-AB72-497E-9B40-73E04C7F9E51}" type="slidenum">
              <a:rPr lang="en-IL" smtClean="0"/>
              <a:t>22</a:t>
            </a:fld>
            <a:endParaRPr lang="en-IL"/>
          </a:p>
        </p:txBody>
      </p:sp>
      <p:pic>
        <p:nvPicPr>
          <p:cNvPr id="3" name="Picture 2">
            <a:extLst>
              <a:ext uri="{FF2B5EF4-FFF2-40B4-BE49-F238E27FC236}">
                <a16:creationId xmlns:a16="http://schemas.microsoft.com/office/drawing/2014/main" id="{9BEA119F-94DC-40DE-80F2-05D58702761C}"/>
              </a:ext>
            </a:extLst>
          </p:cNvPr>
          <p:cNvPicPr>
            <a:picLocks noChangeAspect="1"/>
          </p:cNvPicPr>
          <p:nvPr/>
        </p:nvPicPr>
        <p:blipFill>
          <a:blip r:embed="rId2"/>
          <a:stretch>
            <a:fillRect/>
          </a:stretch>
        </p:blipFill>
        <p:spPr>
          <a:xfrm>
            <a:off x="838200" y="982881"/>
            <a:ext cx="8072227" cy="5484420"/>
          </a:xfrm>
          <a:prstGeom prst="rect">
            <a:avLst/>
          </a:prstGeom>
        </p:spPr>
      </p:pic>
      <p:sp>
        <p:nvSpPr>
          <p:cNvPr id="11" name="Content Placeholder 6">
            <a:extLst>
              <a:ext uri="{FF2B5EF4-FFF2-40B4-BE49-F238E27FC236}">
                <a16:creationId xmlns:a16="http://schemas.microsoft.com/office/drawing/2014/main" id="{216035ED-45F5-48FC-8C95-7B669CA6D698}"/>
              </a:ext>
            </a:extLst>
          </p:cNvPr>
          <p:cNvSpPr txBox="1">
            <a:spLocks/>
          </p:cNvSpPr>
          <p:nvPr/>
        </p:nvSpPr>
        <p:spPr>
          <a:xfrm>
            <a:off x="8871116" y="1305208"/>
            <a:ext cx="3250668" cy="505114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Gill Sans MT" panose="020B0502020104020203"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Gill Sans MT" panose="020B05020201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Gill Sans MT" panose="020B05020201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ill Sans MT" panose="020B05020201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ill Sans MT" panose="020B05020201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After assigning the issues to the opened project you can manage the issues that need to be done, those that are currently in progress and those that are finished (or any other columns you wish to manage your issues and pull requests in).</a:t>
            </a:r>
          </a:p>
          <a:p>
            <a:r>
              <a:rPr lang="en-US" sz="2000" dirty="0"/>
              <a:t>Attending and closing issues affects the project progress meter.</a:t>
            </a:r>
          </a:p>
          <a:p>
            <a:pPr marL="0" indent="0">
              <a:buNone/>
            </a:pPr>
            <a:endParaRPr lang="en-US" sz="2000" dirty="0"/>
          </a:p>
          <a:p>
            <a:pPr marL="0" indent="0">
              <a:buNone/>
            </a:pPr>
            <a:endParaRPr lang="en-US" sz="2000" dirty="0"/>
          </a:p>
        </p:txBody>
      </p:sp>
    </p:spTree>
    <p:extLst>
      <p:ext uri="{BB962C8B-B14F-4D97-AF65-F5344CB8AC3E}">
        <p14:creationId xmlns:p14="http://schemas.microsoft.com/office/powerpoint/2010/main" val="42538406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73F3BE-5AAF-4B22-AD60-1393C1D88AF0}"/>
              </a:ext>
            </a:extLst>
          </p:cNvPr>
          <p:cNvSpPr>
            <a:spLocks noGrp="1"/>
          </p:cNvSpPr>
          <p:nvPr>
            <p:ph type="title"/>
          </p:nvPr>
        </p:nvSpPr>
        <p:spPr/>
        <p:txBody>
          <a:bodyPr/>
          <a:lstStyle/>
          <a:p>
            <a:r>
              <a:rPr lang="en-US" dirty="0"/>
              <a:t>Use projects to track progress - Automation</a:t>
            </a:r>
            <a:endParaRPr lang="en-IL" dirty="0"/>
          </a:p>
        </p:txBody>
      </p:sp>
      <p:sp>
        <p:nvSpPr>
          <p:cNvPr id="9" name="Footer Placeholder 8">
            <a:extLst>
              <a:ext uri="{FF2B5EF4-FFF2-40B4-BE49-F238E27FC236}">
                <a16:creationId xmlns:a16="http://schemas.microsoft.com/office/drawing/2014/main" id="{A79118D7-15CB-4BEB-AF53-3AAA6EEA2EA3}"/>
              </a:ext>
            </a:extLst>
          </p:cNvPr>
          <p:cNvSpPr>
            <a:spLocks noGrp="1"/>
          </p:cNvSpPr>
          <p:nvPr>
            <p:ph type="ftr" sz="quarter" idx="3"/>
          </p:nvPr>
        </p:nvSpPr>
        <p:spPr/>
        <p:txBody>
          <a:bodyPr/>
          <a:lstStyle/>
          <a:p>
            <a:pPr algn="l"/>
            <a:r>
              <a:rPr lang="en-US"/>
              <a:t>Workshop on Software Engineering Project - 2020</a:t>
            </a:r>
            <a:endParaRPr lang="en-IL" dirty="0"/>
          </a:p>
        </p:txBody>
      </p:sp>
      <p:sp>
        <p:nvSpPr>
          <p:cNvPr id="10" name="Slide Number Placeholder 9">
            <a:extLst>
              <a:ext uri="{FF2B5EF4-FFF2-40B4-BE49-F238E27FC236}">
                <a16:creationId xmlns:a16="http://schemas.microsoft.com/office/drawing/2014/main" id="{6C8A21D7-2B10-4FF3-BA5C-3975FBF29017}"/>
              </a:ext>
            </a:extLst>
          </p:cNvPr>
          <p:cNvSpPr>
            <a:spLocks noGrp="1"/>
          </p:cNvSpPr>
          <p:nvPr>
            <p:ph type="sldNum" sz="quarter" idx="12"/>
          </p:nvPr>
        </p:nvSpPr>
        <p:spPr/>
        <p:txBody>
          <a:bodyPr/>
          <a:lstStyle/>
          <a:p>
            <a:fld id="{07F3710F-AB72-497E-9B40-73E04C7F9E51}" type="slidenum">
              <a:rPr lang="en-IL" smtClean="0"/>
              <a:t>23</a:t>
            </a:fld>
            <a:endParaRPr lang="en-IL"/>
          </a:p>
        </p:txBody>
      </p:sp>
      <p:sp>
        <p:nvSpPr>
          <p:cNvPr id="11" name="Content Placeholder 6">
            <a:extLst>
              <a:ext uri="{FF2B5EF4-FFF2-40B4-BE49-F238E27FC236}">
                <a16:creationId xmlns:a16="http://schemas.microsoft.com/office/drawing/2014/main" id="{216035ED-45F5-48FC-8C95-7B669CA6D698}"/>
              </a:ext>
            </a:extLst>
          </p:cNvPr>
          <p:cNvSpPr txBox="1">
            <a:spLocks/>
          </p:cNvSpPr>
          <p:nvPr/>
        </p:nvSpPr>
        <p:spPr>
          <a:xfrm>
            <a:off x="6539579" y="1032811"/>
            <a:ext cx="5582205" cy="5507311"/>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Gill Sans MT" panose="020B0502020104020203"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Gill Sans MT" panose="020B05020201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Gill Sans MT" panose="020B05020201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ill Sans MT" panose="020B05020201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ill Sans MT" panose="020B05020201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t>Column switching of issues </a:t>
            </a:r>
            <a:r>
              <a:rPr lang="en-US" sz="2400" b="1" u="sng" dirty="0"/>
              <a:t>can be automated</a:t>
            </a:r>
            <a:r>
              <a:rPr lang="en-US" sz="2400" b="1" dirty="0"/>
              <a:t> </a:t>
            </a:r>
            <a:r>
              <a:rPr lang="en-US" sz="2400" dirty="0"/>
              <a:t>on events to some degree.</a:t>
            </a:r>
          </a:p>
          <a:p>
            <a:pPr marL="0" indent="0">
              <a:buNone/>
            </a:pPr>
            <a:r>
              <a:rPr lang="en-US" sz="2400" b="1" i="1" u="sng" dirty="0"/>
              <a:t>Examples:</a:t>
            </a:r>
          </a:p>
          <a:p>
            <a:r>
              <a:rPr lang="en-US" sz="2400" dirty="0"/>
              <a:t>You can automatically move an issue to the “Done” column when the issue is closed.</a:t>
            </a:r>
          </a:p>
          <a:p>
            <a:r>
              <a:rPr lang="en-US" sz="2400" dirty="0"/>
              <a:t>You can move pull requests to the “Done” column when the pull request is merged (pull requests will be discussed later).</a:t>
            </a:r>
          </a:p>
          <a:p>
            <a:r>
              <a:rPr lang="en-US" sz="2400" dirty="0"/>
              <a:t>You can move pull requests to the “In Progress” column automatically when they are added.</a:t>
            </a:r>
          </a:p>
          <a:p>
            <a:pPr marL="0" indent="0">
              <a:buNone/>
            </a:pPr>
            <a:endParaRPr lang="en-US" sz="2400" dirty="0"/>
          </a:p>
          <a:p>
            <a:pPr marL="0" indent="0">
              <a:buNone/>
            </a:pPr>
            <a:r>
              <a:rPr lang="en-US" sz="2400" dirty="0"/>
              <a:t>And many more automation options.</a:t>
            </a:r>
          </a:p>
          <a:p>
            <a:pPr marL="0" indent="0">
              <a:buNone/>
            </a:pPr>
            <a:endParaRPr lang="en-US" sz="2000" dirty="0"/>
          </a:p>
          <a:p>
            <a:pPr marL="0" indent="0">
              <a:buNone/>
            </a:pPr>
            <a:endParaRPr lang="en-US" sz="2000" dirty="0"/>
          </a:p>
        </p:txBody>
      </p:sp>
      <p:pic>
        <p:nvPicPr>
          <p:cNvPr id="5" name="Picture 4">
            <a:extLst>
              <a:ext uri="{FF2B5EF4-FFF2-40B4-BE49-F238E27FC236}">
                <a16:creationId xmlns:a16="http://schemas.microsoft.com/office/drawing/2014/main" id="{18028558-1755-44E8-ADB4-AB2449AB6CC2}"/>
              </a:ext>
            </a:extLst>
          </p:cNvPr>
          <p:cNvPicPr>
            <a:picLocks noChangeAspect="1"/>
          </p:cNvPicPr>
          <p:nvPr/>
        </p:nvPicPr>
        <p:blipFill>
          <a:blip r:embed="rId2"/>
          <a:stretch>
            <a:fillRect/>
          </a:stretch>
        </p:blipFill>
        <p:spPr>
          <a:xfrm>
            <a:off x="838200" y="1015422"/>
            <a:ext cx="2356223" cy="5353396"/>
          </a:xfrm>
          <a:prstGeom prst="rect">
            <a:avLst/>
          </a:prstGeom>
        </p:spPr>
      </p:pic>
      <p:pic>
        <p:nvPicPr>
          <p:cNvPr id="6" name="Picture 5">
            <a:extLst>
              <a:ext uri="{FF2B5EF4-FFF2-40B4-BE49-F238E27FC236}">
                <a16:creationId xmlns:a16="http://schemas.microsoft.com/office/drawing/2014/main" id="{0FD0CDF8-FC80-4C5B-9257-8299564C4F61}"/>
              </a:ext>
            </a:extLst>
          </p:cNvPr>
          <p:cNvPicPr>
            <a:picLocks noChangeAspect="1"/>
          </p:cNvPicPr>
          <p:nvPr/>
        </p:nvPicPr>
        <p:blipFill>
          <a:blip r:embed="rId3"/>
          <a:stretch>
            <a:fillRect/>
          </a:stretch>
        </p:blipFill>
        <p:spPr>
          <a:xfrm>
            <a:off x="3460165" y="1015422"/>
            <a:ext cx="3079414" cy="3545758"/>
          </a:xfrm>
          <a:prstGeom prst="rect">
            <a:avLst/>
          </a:prstGeom>
        </p:spPr>
      </p:pic>
    </p:spTree>
    <p:extLst>
      <p:ext uri="{BB962C8B-B14F-4D97-AF65-F5344CB8AC3E}">
        <p14:creationId xmlns:p14="http://schemas.microsoft.com/office/powerpoint/2010/main" val="34880568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9B0A28-EAE9-4342-83F3-35ACFDDE4FC3}"/>
              </a:ext>
            </a:extLst>
          </p:cNvPr>
          <p:cNvSpPr>
            <a:spLocks noGrp="1"/>
          </p:cNvSpPr>
          <p:nvPr>
            <p:ph type="title"/>
          </p:nvPr>
        </p:nvSpPr>
        <p:spPr/>
        <p:txBody>
          <a:bodyPr/>
          <a:lstStyle/>
          <a:p>
            <a:r>
              <a:rPr lang="en-GB" dirty="0"/>
              <a:t>About pull requests</a:t>
            </a:r>
            <a:endParaRPr lang="en-IL" dirty="0"/>
          </a:p>
        </p:txBody>
      </p:sp>
      <p:sp>
        <p:nvSpPr>
          <p:cNvPr id="3" name="Content Placeholder 2">
            <a:extLst>
              <a:ext uri="{FF2B5EF4-FFF2-40B4-BE49-F238E27FC236}">
                <a16:creationId xmlns:a16="http://schemas.microsoft.com/office/drawing/2014/main" id="{90586249-5FC0-4317-AC2B-9B8573B82431}"/>
              </a:ext>
            </a:extLst>
          </p:cNvPr>
          <p:cNvSpPr>
            <a:spLocks noGrp="1"/>
          </p:cNvSpPr>
          <p:nvPr>
            <p:ph idx="1"/>
          </p:nvPr>
        </p:nvSpPr>
        <p:spPr>
          <a:xfrm>
            <a:off x="838200" y="1305208"/>
            <a:ext cx="10515600" cy="4876301"/>
          </a:xfrm>
        </p:spPr>
        <p:txBody>
          <a:bodyPr>
            <a:normAutofit lnSpcReduction="10000"/>
          </a:bodyPr>
          <a:lstStyle/>
          <a:p>
            <a:r>
              <a:rPr lang="en-US" dirty="0"/>
              <a:t>Pull requests let you tell others about changes you've pushed to a branch in a repository on GitHub. Once a pull request is opened, you can discuss and review the potential changes with collaborators and add follow-up commits before your changes are merged into the base branch.</a:t>
            </a:r>
          </a:p>
          <a:p>
            <a:endParaRPr lang="en-US" dirty="0"/>
          </a:p>
          <a:p>
            <a:pPr marL="0" indent="0" fontAlgn="base">
              <a:buNone/>
            </a:pPr>
            <a:r>
              <a:rPr lang="en-US" b="1" dirty="0"/>
              <a:t>There are 2 main workflows when dealing with pull requests:</a:t>
            </a:r>
          </a:p>
          <a:p>
            <a:pPr marL="0" indent="0" fontAlgn="base">
              <a:buNone/>
            </a:pPr>
            <a:r>
              <a:rPr lang="en-US" dirty="0"/>
              <a:t>1. Pull Request from a forked repository</a:t>
            </a:r>
          </a:p>
          <a:p>
            <a:pPr marL="0" indent="0" fontAlgn="base">
              <a:buNone/>
            </a:pPr>
            <a:r>
              <a:rPr lang="en-US" dirty="0">
                <a:solidFill>
                  <a:schemeClr val="accent2">
                    <a:lumMod val="75000"/>
                  </a:schemeClr>
                </a:solidFill>
              </a:rPr>
              <a:t>2. Pull Request from a branch within a repository</a:t>
            </a:r>
          </a:p>
          <a:p>
            <a:pPr marL="0" indent="0" fontAlgn="base">
              <a:buNone/>
            </a:pPr>
            <a:endParaRPr lang="en-US" dirty="0"/>
          </a:p>
          <a:p>
            <a:pPr marL="0" indent="0" fontAlgn="base">
              <a:buNone/>
            </a:pPr>
            <a:r>
              <a:rPr lang="en-US" dirty="0"/>
              <a:t>Here we are going to focus on 2.</a:t>
            </a:r>
          </a:p>
          <a:p>
            <a:endParaRPr lang="en-IL" dirty="0"/>
          </a:p>
        </p:txBody>
      </p:sp>
      <p:sp>
        <p:nvSpPr>
          <p:cNvPr id="4" name="Slide Number Placeholder 3">
            <a:extLst>
              <a:ext uri="{FF2B5EF4-FFF2-40B4-BE49-F238E27FC236}">
                <a16:creationId xmlns:a16="http://schemas.microsoft.com/office/drawing/2014/main" id="{FCEC8A01-8C6B-4ACF-9F4C-81556B5FD34F}"/>
              </a:ext>
            </a:extLst>
          </p:cNvPr>
          <p:cNvSpPr>
            <a:spLocks noGrp="1"/>
          </p:cNvSpPr>
          <p:nvPr>
            <p:ph type="sldNum" sz="quarter" idx="12"/>
          </p:nvPr>
        </p:nvSpPr>
        <p:spPr/>
        <p:txBody>
          <a:bodyPr/>
          <a:lstStyle/>
          <a:p>
            <a:fld id="{07F3710F-AB72-497E-9B40-73E04C7F9E51}" type="slidenum">
              <a:rPr lang="en-IL" smtClean="0"/>
              <a:t>24</a:t>
            </a:fld>
            <a:endParaRPr lang="en-IL"/>
          </a:p>
        </p:txBody>
      </p:sp>
      <p:sp>
        <p:nvSpPr>
          <p:cNvPr id="5" name="Footer Placeholder 4">
            <a:extLst>
              <a:ext uri="{FF2B5EF4-FFF2-40B4-BE49-F238E27FC236}">
                <a16:creationId xmlns:a16="http://schemas.microsoft.com/office/drawing/2014/main" id="{FC72B797-39B7-4CA9-AD46-51880D654FF8}"/>
              </a:ext>
            </a:extLst>
          </p:cNvPr>
          <p:cNvSpPr>
            <a:spLocks noGrp="1"/>
          </p:cNvSpPr>
          <p:nvPr>
            <p:ph type="ftr" sz="quarter" idx="3"/>
          </p:nvPr>
        </p:nvSpPr>
        <p:spPr/>
        <p:txBody>
          <a:bodyPr/>
          <a:lstStyle/>
          <a:p>
            <a:pPr algn="l"/>
            <a:r>
              <a:rPr lang="en-US"/>
              <a:t>Workshop on Software Engineering Project - 2020</a:t>
            </a:r>
            <a:endParaRPr lang="en-IL" dirty="0"/>
          </a:p>
        </p:txBody>
      </p:sp>
      <p:pic>
        <p:nvPicPr>
          <p:cNvPr id="4098" name="Picture 2" descr="Fork button">
            <a:extLst>
              <a:ext uri="{FF2B5EF4-FFF2-40B4-BE49-F238E27FC236}">
                <a16:creationId xmlns:a16="http://schemas.microsoft.com/office/drawing/2014/main" id="{D8F548F8-2B76-453F-BDD8-6DDA6A0394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02332" y="4395027"/>
            <a:ext cx="3854510" cy="600165"/>
          </a:xfrm>
          <a:prstGeom prst="rect">
            <a:avLst/>
          </a:prstGeom>
          <a:noFill/>
          <a:extLst>
            <a:ext uri="{909E8E84-426E-40DD-AFC4-6F175D3DCCD1}">
              <a14:hiddenFill xmlns:a14="http://schemas.microsoft.com/office/drawing/2010/main">
                <a:solidFill>
                  <a:srgbClr val="FFFFFF"/>
                </a:solidFill>
              </a14:hiddenFill>
            </a:ext>
          </a:extLst>
        </p:spPr>
      </p:pic>
      <p:sp>
        <p:nvSpPr>
          <p:cNvPr id="6" name="Speech Bubble: Rectangle with Corners Rounded 5">
            <a:extLst>
              <a:ext uri="{FF2B5EF4-FFF2-40B4-BE49-F238E27FC236}">
                <a16:creationId xmlns:a16="http://schemas.microsoft.com/office/drawing/2014/main" id="{B10DEFEC-A082-4972-9222-8304B8201350}"/>
              </a:ext>
            </a:extLst>
          </p:cNvPr>
          <p:cNvSpPr/>
          <p:nvPr/>
        </p:nvSpPr>
        <p:spPr>
          <a:xfrm>
            <a:off x="8233738" y="5094830"/>
            <a:ext cx="3823103" cy="1261520"/>
          </a:xfrm>
          <a:prstGeom prst="wedgeRoundRectCallout">
            <a:avLst>
              <a:gd name="adj1" fmla="val -86633"/>
              <a:gd name="adj2" fmla="val -116155"/>
              <a:gd name="adj3" fmla="val 16667"/>
            </a:avLst>
          </a:prstGeom>
          <a:solidFill>
            <a:schemeClr val="accent2">
              <a:lumMod val="60000"/>
              <a:lumOff val="40000"/>
              <a:alpha val="49000"/>
            </a:schemeClr>
          </a:solidFill>
          <a:ln>
            <a:solidFill>
              <a:schemeClr val="accent2">
                <a:lumMod val="75000"/>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A fork is a copy of a repository. Forking a repository allows you to freely experiment with changes without affecting the original project.</a:t>
            </a:r>
            <a:endParaRPr lang="en-GB" sz="2000" dirty="0">
              <a:solidFill>
                <a:schemeClr val="tx1"/>
              </a:solidFill>
            </a:endParaRPr>
          </a:p>
        </p:txBody>
      </p:sp>
    </p:spTree>
    <p:extLst>
      <p:ext uri="{BB962C8B-B14F-4D97-AF65-F5344CB8AC3E}">
        <p14:creationId xmlns:p14="http://schemas.microsoft.com/office/powerpoint/2010/main" val="17938072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9B0A28-EAE9-4342-83F3-35ACFDDE4FC3}"/>
              </a:ext>
            </a:extLst>
          </p:cNvPr>
          <p:cNvSpPr>
            <a:spLocks noGrp="1"/>
          </p:cNvSpPr>
          <p:nvPr>
            <p:ph type="title"/>
          </p:nvPr>
        </p:nvSpPr>
        <p:spPr/>
        <p:txBody>
          <a:bodyPr/>
          <a:lstStyle/>
          <a:p>
            <a:r>
              <a:rPr lang="en-GB" dirty="0"/>
              <a:t>About pull requests</a:t>
            </a:r>
            <a:endParaRPr lang="en-IL" dirty="0"/>
          </a:p>
        </p:txBody>
      </p:sp>
      <p:sp>
        <p:nvSpPr>
          <p:cNvPr id="3" name="Content Placeholder 2">
            <a:extLst>
              <a:ext uri="{FF2B5EF4-FFF2-40B4-BE49-F238E27FC236}">
                <a16:creationId xmlns:a16="http://schemas.microsoft.com/office/drawing/2014/main" id="{90586249-5FC0-4317-AC2B-9B8573B82431}"/>
              </a:ext>
            </a:extLst>
          </p:cNvPr>
          <p:cNvSpPr>
            <a:spLocks noGrp="1"/>
          </p:cNvSpPr>
          <p:nvPr>
            <p:ph idx="1"/>
          </p:nvPr>
        </p:nvSpPr>
        <p:spPr>
          <a:xfrm>
            <a:off x="838200" y="1305208"/>
            <a:ext cx="10515600" cy="4876301"/>
          </a:xfrm>
        </p:spPr>
        <p:txBody>
          <a:bodyPr>
            <a:normAutofit/>
          </a:bodyPr>
          <a:lstStyle/>
          <a:p>
            <a:pPr marL="0" indent="0" fontAlgn="base">
              <a:buNone/>
            </a:pPr>
            <a:r>
              <a:rPr lang="en-US" b="1" dirty="0"/>
              <a:t>Creating a Pull Request</a:t>
            </a:r>
          </a:p>
          <a:p>
            <a:pPr fontAlgn="base"/>
            <a:r>
              <a:rPr lang="en-US" dirty="0"/>
              <a:t>To create a pull request, you must have changes committed to the new branch.</a:t>
            </a:r>
          </a:p>
          <a:p>
            <a:pPr fontAlgn="base"/>
            <a:r>
              <a:rPr lang="en-US" dirty="0"/>
              <a:t>Go to the repository page on GitHub and click on "Pull Request" button in the repo header.</a:t>
            </a:r>
          </a:p>
          <a:p>
            <a:pPr marL="0" indent="0">
              <a:buNone/>
            </a:pPr>
            <a:endParaRPr lang="en-US" b="1" dirty="0"/>
          </a:p>
          <a:p>
            <a:endParaRPr lang="en-IL" dirty="0"/>
          </a:p>
        </p:txBody>
      </p:sp>
      <p:sp>
        <p:nvSpPr>
          <p:cNvPr id="4" name="Slide Number Placeholder 3">
            <a:extLst>
              <a:ext uri="{FF2B5EF4-FFF2-40B4-BE49-F238E27FC236}">
                <a16:creationId xmlns:a16="http://schemas.microsoft.com/office/drawing/2014/main" id="{FCEC8A01-8C6B-4ACF-9F4C-81556B5FD34F}"/>
              </a:ext>
            </a:extLst>
          </p:cNvPr>
          <p:cNvSpPr>
            <a:spLocks noGrp="1"/>
          </p:cNvSpPr>
          <p:nvPr>
            <p:ph type="sldNum" sz="quarter" idx="12"/>
          </p:nvPr>
        </p:nvSpPr>
        <p:spPr/>
        <p:txBody>
          <a:bodyPr/>
          <a:lstStyle/>
          <a:p>
            <a:fld id="{07F3710F-AB72-497E-9B40-73E04C7F9E51}" type="slidenum">
              <a:rPr lang="en-IL" smtClean="0"/>
              <a:t>25</a:t>
            </a:fld>
            <a:endParaRPr lang="en-IL"/>
          </a:p>
        </p:txBody>
      </p:sp>
      <p:sp>
        <p:nvSpPr>
          <p:cNvPr id="5" name="Footer Placeholder 4">
            <a:extLst>
              <a:ext uri="{FF2B5EF4-FFF2-40B4-BE49-F238E27FC236}">
                <a16:creationId xmlns:a16="http://schemas.microsoft.com/office/drawing/2014/main" id="{FC72B797-39B7-4CA9-AD46-51880D654FF8}"/>
              </a:ext>
            </a:extLst>
          </p:cNvPr>
          <p:cNvSpPr>
            <a:spLocks noGrp="1"/>
          </p:cNvSpPr>
          <p:nvPr>
            <p:ph type="ftr" sz="quarter" idx="3"/>
          </p:nvPr>
        </p:nvSpPr>
        <p:spPr/>
        <p:txBody>
          <a:bodyPr/>
          <a:lstStyle/>
          <a:p>
            <a:pPr algn="l"/>
            <a:r>
              <a:rPr lang="en-US"/>
              <a:t>Workshop on Software Engineering Project - 2020</a:t>
            </a:r>
            <a:endParaRPr lang="en-IL" dirty="0"/>
          </a:p>
        </p:txBody>
      </p:sp>
      <p:pic>
        <p:nvPicPr>
          <p:cNvPr id="8" name="Picture 7">
            <a:extLst>
              <a:ext uri="{FF2B5EF4-FFF2-40B4-BE49-F238E27FC236}">
                <a16:creationId xmlns:a16="http://schemas.microsoft.com/office/drawing/2014/main" id="{9445E365-4199-42BF-87CF-1AABC4FF1F06}"/>
              </a:ext>
            </a:extLst>
          </p:cNvPr>
          <p:cNvPicPr>
            <a:picLocks noChangeAspect="1"/>
          </p:cNvPicPr>
          <p:nvPr/>
        </p:nvPicPr>
        <p:blipFill>
          <a:blip r:embed="rId2"/>
          <a:stretch>
            <a:fillRect/>
          </a:stretch>
        </p:blipFill>
        <p:spPr>
          <a:xfrm>
            <a:off x="1176212" y="3621671"/>
            <a:ext cx="7947101" cy="1764839"/>
          </a:xfrm>
          <a:prstGeom prst="rect">
            <a:avLst/>
          </a:prstGeom>
        </p:spPr>
      </p:pic>
    </p:spTree>
    <p:extLst>
      <p:ext uri="{BB962C8B-B14F-4D97-AF65-F5344CB8AC3E}">
        <p14:creationId xmlns:p14="http://schemas.microsoft.com/office/powerpoint/2010/main" val="38614999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9B0A28-EAE9-4342-83F3-35ACFDDE4FC3}"/>
              </a:ext>
            </a:extLst>
          </p:cNvPr>
          <p:cNvSpPr>
            <a:spLocks noGrp="1"/>
          </p:cNvSpPr>
          <p:nvPr>
            <p:ph type="title"/>
          </p:nvPr>
        </p:nvSpPr>
        <p:spPr/>
        <p:txBody>
          <a:bodyPr/>
          <a:lstStyle/>
          <a:p>
            <a:r>
              <a:rPr lang="en-GB" dirty="0"/>
              <a:t>About pull requests</a:t>
            </a:r>
            <a:endParaRPr lang="en-IL" dirty="0"/>
          </a:p>
        </p:txBody>
      </p:sp>
      <p:sp>
        <p:nvSpPr>
          <p:cNvPr id="3" name="Content Placeholder 2">
            <a:extLst>
              <a:ext uri="{FF2B5EF4-FFF2-40B4-BE49-F238E27FC236}">
                <a16:creationId xmlns:a16="http://schemas.microsoft.com/office/drawing/2014/main" id="{90586249-5FC0-4317-AC2B-9B8573B82431}"/>
              </a:ext>
            </a:extLst>
          </p:cNvPr>
          <p:cNvSpPr>
            <a:spLocks noGrp="1"/>
          </p:cNvSpPr>
          <p:nvPr>
            <p:ph idx="1"/>
          </p:nvPr>
        </p:nvSpPr>
        <p:spPr>
          <a:xfrm>
            <a:off x="697523" y="990849"/>
            <a:ext cx="10515600" cy="4876301"/>
          </a:xfrm>
        </p:spPr>
        <p:txBody>
          <a:bodyPr>
            <a:normAutofit/>
          </a:bodyPr>
          <a:lstStyle/>
          <a:p>
            <a:pPr fontAlgn="base"/>
            <a:r>
              <a:rPr lang="en-US" dirty="0"/>
              <a:t>Use the </a:t>
            </a:r>
            <a:r>
              <a:rPr lang="en-US" i="1" dirty="0"/>
              <a:t>base</a:t>
            </a:r>
            <a:r>
              <a:rPr lang="en-US" dirty="0"/>
              <a:t> branch dropdown menu to select the branch you'd like to merge your changes into, then use the </a:t>
            </a:r>
            <a:r>
              <a:rPr lang="en-US" i="1" dirty="0"/>
              <a:t>compare</a:t>
            </a:r>
            <a:r>
              <a:rPr lang="en-US" dirty="0"/>
              <a:t> branch drop-down menu to choose the topic branch you made your changes in.</a:t>
            </a:r>
          </a:p>
          <a:p>
            <a:pPr fontAlgn="base"/>
            <a:endParaRPr lang="en-US" dirty="0"/>
          </a:p>
          <a:p>
            <a:pPr marL="0" indent="0" fontAlgn="base">
              <a:buNone/>
            </a:pPr>
            <a:endParaRPr lang="en-US" dirty="0"/>
          </a:p>
          <a:p>
            <a:pPr fontAlgn="base"/>
            <a:r>
              <a:rPr lang="en-US" dirty="0"/>
              <a:t>Type a title and description for your                                              pull request.</a:t>
            </a:r>
          </a:p>
          <a:p>
            <a:pPr fontAlgn="base"/>
            <a:endParaRPr lang="en-US" dirty="0"/>
          </a:p>
          <a:p>
            <a:pPr fontAlgn="base"/>
            <a:r>
              <a:rPr lang="en-US" dirty="0"/>
              <a:t>Click </a:t>
            </a:r>
            <a:r>
              <a:rPr lang="en-US" b="1" dirty="0"/>
              <a:t>Create pull request</a:t>
            </a:r>
            <a:r>
              <a:rPr lang="en-US" dirty="0"/>
              <a:t>.</a:t>
            </a:r>
          </a:p>
          <a:p>
            <a:pPr marL="0" indent="0">
              <a:buNone/>
            </a:pPr>
            <a:endParaRPr lang="en-US" b="1" dirty="0"/>
          </a:p>
          <a:p>
            <a:endParaRPr lang="en-IL" dirty="0"/>
          </a:p>
        </p:txBody>
      </p:sp>
      <p:sp>
        <p:nvSpPr>
          <p:cNvPr id="4" name="Slide Number Placeholder 3">
            <a:extLst>
              <a:ext uri="{FF2B5EF4-FFF2-40B4-BE49-F238E27FC236}">
                <a16:creationId xmlns:a16="http://schemas.microsoft.com/office/drawing/2014/main" id="{FCEC8A01-8C6B-4ACF-9F4C-81556B5FD34F}"/>
              </a:ext>
            </a:extLst>
          </p:cNvPr>
          <p:cNvSpPr>
            <a:spLocks noGrp="1"/>
          </p:cNvSpPr>
          <p:nvPr>
            <p:ph type="sldNum" sz="quarter" idx="12"/>
          </p:nvPr>
        </p:nvSpPr>
        <p:spPr/>
        <p:txBody>
          <a:bodyPr/>
          <a:lstStyle/>
          <a:p>
            <a:fld id="{07F3710F-AB72-497E-9B40-73E04C7F9E51}" type="slidenum">
              <a:rPr lang="en-IL" smtClean="0"/>
              <a:t>26</a:t>
            </a:fld>
            <a:endParaRPr lang="en-IL"/>
          </a:p>
        </p:txBody>
      </p:sp>
      <p:sp>
        <p:nvSpPr>
          <p:cNvPr id="5" name="Footer Placeholder 4">
            <a:extLst>
              <a:ext uri="{FF2B5EF4-FFF2-40B4-BE49-F238E27FC236}">
                <a16:creationId xmlns:a16="http://schemas.microsoft.com/office/drawing/2014/main" id="{FC72B797-39B7-4CA9-AD46-51880D654FF8}"/>
              </a:ext>
            </a:extLst>
          </p:cNvPr>
          <p:cNvSpPr>
            <a:spLocks noGrp="1"/>
          </p:cNvSpPr>
          <p:nvPr>
            <p:ph type="ftr" sz="quarter" idx="3"/>
          </p:nvPr>
        </p:nvSpPr>
        <p:spPr/>
        <p:txBody>
          <a:bodyPr/>
          <a:lstStyle/>
          <a:p>
            <a:pPr algn="l"/>
            <a:r>
              <a:rPr lang="en-US"/>
              <a:t>Workshop on Software Engineering Project - 2020</a:t>
            </a:r>
            <a:endParaRPr lang="en-IL" dirty="0"/>
          </a:p>
        </p:txBody>
      </p:sp>
      <p:pic>
        <p:nvPicPr>
          <p:cNvPr id="6146" name="Picture 2" descr="Drop-down menus for choosing the base and compare branches">
            <a:extLst>
              <a:ext uri="{FF2B5EF4-FFF2-40B4-BE49-F238E27FC236}">
                <a16:creationId xmlns:a16="http://schemas.microsoft.com/office/drawing/2014/main" id="{CAC69DE8-87FD-4E86-B874-8B1EBE5E91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8878" y="2229756"/>
            <a:ext cx="6141858" cy="1015062"/>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Pull request title and description fields">
            <a:extLst>
              <a:ext uri="{FF2B5EF4-FFF2-40B4-BE49-F238E27FC236}">
                <a16:creationId xmlns:a16="http://schemas.microsoft.com/office/drawing/2014/main" id="{80860CBB-E2E3-4852-8D98-4525946A2C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96533" y="3369185"/>
            <a:ext cx="5230001" cy="2602398"/>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Create pull request button">
            <a:extLst>
              <a:ext uri="{FF2B5EF4-FFF2-40B4-BE49-F238E27FC236}">
                <a16:creationId xmlns:a16="http://schemas.microsoft.com/office/drawing/2014/main" id="{B5674870-5F9B-4F08-B48D-322BFB7A426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8877" y="5149859"/>
            <a:ext cx="1857913" cy="12550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88573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9B0A28-EAE9-4342-83F3-35ACFDDE4FC3}"/>
              </a:ext>
            </a:extLst>
          </p:cNvPr>
          <p:cNvSpPr>
            <a:spLocks noGrp="1"/>
          </p:cNvSpPr>
          <p:nvPr>
            <p:ph type="title"/>
          </p:nvPr>
        </p:nvSpPr>
        <p:spPr/>
        <p:txBody>
          <a:bodyPr/>
          <a:lstStyle/>
          <a:p>
            <a:r>
              <a:rPr lang="en-GB" dirty="0"/>
              <a:t>About pull requests</a:t>
            </a:r>
            <a:endParaRPr lang="en-IL" dirty="0"/>
          </a:p>
        </p:txBody>
      </p:sp>
      <p:sp>
        <p:nvSpPr>
          <p:cNvPr id="3" name="Content Placeholder 2">
            <a:extLst>
              <a:ext uri="{FF2B5EF4-FFF2-40B4-BE49-F238E27FC236}">
                <a16:creationId xmlns:a16="http://schemas.microsoft.com/office/drawing/2014/main" id="{90586249-5FC0-4317-AC2B-9B8573B82431}"/>
              </a:ext>
            </a:extLst>
          </p:cNvPr>
          <p:cNvSpPr>
            <a:spLocks noGrp="1"/>
          </p:cNvSpPr>
          <p:nvPr>
            <p:ph idx="1"/>
          </p:nvPr>
        </p:nvSpPr>
        <p:spPr>
          <a:xfrm>
            <a:off x="7449424" y="3276678"/>
            <a:ext cx="5394120" cy="4876301"/>
          </a:xfrm>
        </p:spPr>
        <p:txBody>
          <a:bodyPr>
            <a:normAutofit/>
          </a:bodyPr>
          <a:lstStyle/>
          <a:p>
            <a:pPr marL="0" indent="0">
              <a:buNone/>
            </a:pPr>
            <a:r>
              <a:rPr lang="en-GB" dirty="0"/>
              <a:t>Pull request creation page.</a:t>
            </a:r>
            <a:endParaRPr lang="en-IL" dirty="0"/>
          </a:p>
        </p:txBody>
      </p:sp>
      <p:sp>
        <p:nvSpPr>
          <p:cNvPr id="4" name="Slide Number Placeholder 3">
            <a:extLst>
              <a:ext uri="{FF2B5EF4-FFF2-40B4-BE49-F238E27FC236}">
                <a16:creationId xmlns:a16="http://schemas.microsoft.com/office/drawing/2014/main" id="{FCEC8A01-8C6B-4ACF-9F4C-81556B5FD34F}"/>
              </a:ext>
            </a:extLst>
          </p:cNvPr>
          <p:cNvSpPr>
            <a:spLocks noGrp="1"/>
          </p:cNvSpPr>
          <p:nvPr>
            <p:ph type="sldNum" sz="quarter" idx="12"/>
          </p:nvPr>
        </p:nvSpPr>
        <p:spPr/>
        <p:txBody>
          <a:bodyPr/>
          <a:lstStyle/>
          <a:p>
            <a:fld id="{07F3710F-AB72-497E-9B40-73E04C7F9E51}" type="slidenum">
              <a:rPr lang="en-IL" smtClean="0"/>
              <a:t>27</a:t>
            </a:fld>
            <a:endParaRPr lang="en-IL"/>
          </a:p>
        </p:txBody>
      </p:sp>
      <p:sp>
        <p:nvSpPr>
          <p:cNvPr id="5" name="Footer Placeholder 4">
            <a:extLst>
              <a:ext uri="{FF2B5EF4-FFF2-40B4-BE49-F238E27FC236}">
                <a16:creationId xmlns:a16="http://schemas.microsoft.com/office/drawing/2014/main" id="{FC72B797-39B7-4CA9-AD46-51880D654FF8}"/>
              </a:ext>
            </a:extLst>
          </p:cNvPr>
          <p:cNvSpPr>
            <a:spLocks noGrp="1"/>
          </p:cNvSpPr>
          <p:nvPr>
            <p:ph type="ftr" sz="quarter" idx="3"/>
          </p:nvPr>
        </p:nvSpPr>
        <p:spPr/>
        <p:txBody>
          <a:bodyPr/>
          <a:lstStyle/>
          <a:p>
            <a:pPr algn="l"/>
            <a:r>
              <a:rPr lang="en-US"/>
              <a:t>Workshop on Software Engineering Project - 2020</a:t>
            </a:r>
            <a:endParaRPr lang="en-IL" dirty="0"/>
          </a:p>
        </p:txBody>
      </p:sp>
      <p:pic>
        <p:nvPicPr>
          <p:cNvPr id="7" name="Picture 6">
            <a:extLst>
              <a:ext uri="{FF2B5EF4-FFF2-40B4-BE49-F238E27FC236}">
                <a16:creationId xmlns:a16="http://schemas.microsoft.com/office/drawing/2014/main" id="{BEFD658A-8BA4-4FF2-BF4E-B9B41CA645CB}"/>
              </a:ext>
            </a:extLst>
          </p:cNvPr>
          <p:cNvPicPr>
            <a:picLocks noChangeAspect="1"/>
          </p:cNvPicPr>
          <p:nvPr/>
        </p:nvPicPr>
        <p:blipFill>
          <a:blip r:embed="rId2"/>
          <a:stretch>
            <a:fillRect/>
          </a:stretch>
        </p:blipFill>
        <p:spPr>
          <a:xfrm>
            <a:off x="563260" y="1019262"/>
            <a:ext cx="6788168" cy="5440261"/>
          </a:xfrm>
          <a:prstGeom prst="rect">
            <a:avLst/>
          </a:prstGeom>
        </p:spPr>
      </p:pic>
    </p:spTree>
    <p:extLst>
      <p:ext uri="{BB962C8B-B14F-4D97-AF65-F5344CB8AC3E}">
        <p14:creationId xmlns:p14="http://schemas.microsoft.com/office/powerpoint/2010/main" val="16544739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9B0A28-EAE9-4342-83F3-35ACFDDE4FC3}"/>
              </a:ext>
            </a:extLst>
          </p:cNvPr>
          <p:cNvSpPr>
            <a:spLocks noGrp="1"/>
          </p:cNvSpPr>
          <p:nvPr>
            <p:ph type="title"/>
          </p:nvPr>
        </p:nvSpPr>
        <p:spPr/>
        <p:txBody>
          <a:bodyPr/>
          <a:lstStyle/>
          <a:p>
            <a:r>
              <a:rPr lang="en-GB" dirty="0"/>
              <a:t>Traceability between requirements to code</a:t>
            </a:r>
            <a:endParaRPr lang="en-IL" dirty="0"/>
          </a:p>
        </p:txBody>
      </p:sp>
      <p:sp>
        <p:nvSpPr>
          <p:cNvPr id="4" name="Slide Number Placeholder 3">
            <a:extLst>
              <a:ext uri="{FF2B5EF4-FFF2-40B4-BE49-F238E27FC236}">
                <a16:creationId xmlns:a16="http://schemas.microsoft.com/office/drawing/2014/main" id="{FCEC8A01-8C6B-4ACF-9F4C-81556B5FD34F}"/>
              </a:ext>
            </a:extLst>
          </p:cNvPr>
          <p:cNvSpPr>
            <a:spLocks noGrp="1"/>
          </p:cNvSpPr>
          <p:nvPr>
            <p:ph type="sldNum" sz="quarter" idx="12"/>
          </p:nvPr>
        </p:nvSpPr>
        <p:spPr/>
        <p:txBody>
          <a:bodyPr/>
          <a:lstStyle/>
          <a:p>
            <a:fld id="{07F3710F-AB72-497E-9B40-73E04C7F9E51}" type="slidenum">
              <a:rPr lang="en-IL" smtClean="0"/>
              <a:t>28</a:t>
            </a:fld>
            <a:endParaRPr lang="en-IL"/>
          </a:p>
        </p:txBody>
      </p:sp>
      <p:sp>
        <p:nvSpPr>
          <p:cNvPr id="5" name="Footer Placeholder 4">
            <a:extLst>
              <a:ext uri="{FF2B5EF4-FFF2-40B4-BE49-F238E27FC236}">
                <a16:creationId xmlns:a16="http://schemas.microsoft.com/office/drawing/2014/main" id="{FC72B797-39B7-4CA9-AD46-51880D654FF8}"/>
              </a:ext>
            </a:extLst>
          </p:cNvPr>
          <p:cNvSpPr>
            <a:spLocks noGrp="1"/>
          </p:cNvSpPr>
          <p:nvPr>
            <p:ph type="ftr" sz="quarter" idx="3"/>
          </p:nvPr>
        </p:nvSpPr>
        <p:spPr/>
        <p:txBody>
          <a:bodyPr/>
          <a:lstStyle/>
          <a:p>
            <a:pPr algn="l"/>
            <a:r>
              <a:rPr lang="en-US"/>
              <a:t>Workshop on Software Engineering Project - 2020</a:t>
            </a:r>
            <a:endParaRPr lang="en-IL" dirty="0"/>
          </a:p>
        </p:txBody>
      </p:sp>
      <p:pic>
        <p:nvPicPr>
          <p:cNvPr id="8" name="Picture 7">
            <a:extLst>
              <a:ext uri="{FF2B5EF4-FFF2-40B4-BE49-F238E27FC236}">
                <a16:creationId xmlns:a16="http://schemas.microsoft.com/office/drawing/2014/main" id="{2DEFA3D6-E942-4AB2-9FE8-6FCC5BCD5FF6}"/>
              </a:ext>
            </a:extLst>
          </p:cNvPr>
          <p:cNvPicPr>
            <a:picLocks noChangeAspect="1"/>
          </p:cNvPicPr>
          <p:nvPr/>
        </p:nvPicPr>
        <p:blipFill>
          <a:blip r:embed="rId2"/>
          <a:stretch>
            <a:fillRect/>
          </a:stretch>
        </p:blipFill>
        <p:spPr>
          <a:xfrm>
            <a:off x="5680995" y="1187041"/>
            <a:ext cx="6152206" cy="5169309"/>
          </a:xfrm>
          <a:prstGeom prst="rect">
            <a:avLst/>
          </a:prstGeom>
        </p:spPr>
      </p:pic>
      <p:sp>
        <p:nvSpPr>
          <p:cNvPr id="12" name="Content Placeholder 2">
            <a:extLst>
              <a:ext uri="{FF2B5EF4-FFF2-40B4-BE49-F238E27FC236}">
                <a16:creationId xmlns:a16="http://schemas.microsoft.com/office/drawing/2014/main" id="{50FF6F7A-9B18-4C0F-8EEF-FBDB02C9A703}"/>
              </a:ext>
            </a:extLst>
          </p:cNvPr>
          <p:cNvSpPr>
            <a:spLocks noGrp="1"/>
          </p:cNvSpPr>
          <p:nvPr>
            <p:ph idx="1"/>
          </p:nvPr>
        </p:nvSpPr>
        <p:spPr>
          <a:xfrm>
            <a:off x="685351" y="1151758"/>
            <a:ext cx="4995644" cy="5204592"/>
          </a:xfrm>
        </p:spPr>
        <p:txBody>
          <a:bodyPr>
            <a:normAutofit/>
          </a:bodyPr>
          <a:lstStyle/>
          <a:p>
            <a:pPr marL="0" indent="0">
              <a:buNone/>
            </a:pPr>
            <a:r>
              <a:rPr lang="en-GB" dirty="0"/>
              <a:t>Assuming we have an open issue for each relevant requirement.</a:t>
            </a:r>
          </a:p>
          <a:p>
            <a:pPr marL="0" indent="0">
              <a:buNone/>
            </a:pPr>
            <a:r>
              <a:rPr lang="en-GB" dirty="0"/>
              <a:t>We can link an issue to a pull request in order to trace changes made to relevant code or tests added in order to handle the requirement associated with that specific issue.</a:t>
            </a:r>
            <a:endParaRPr lang="en-IL" dirty="0"/>
          </a:p>
        </p:txBody>
      </p:sp>
      <p:sp>
        <p:nvSpPr>
          <p:cNvPr id="13" name="Speech Bubble: Rectangle with Corners Rounded 12">
            <a:extLst>
              <a:ext uri="{FF2B5EF4-FFF2-40B4-BE49-F238E27FC236}">
                <a16:creationId xmlns:a16="http://schemas.microsoft.com/office/drawing/2014/main" id="{EDB31EE7-6A9A-4E36-AC8A-63015230E74C}"/>
              </a:ext>
            </a:extLst>
          </p:cNvPr>
          <p:cNvSpPr/>
          <p:nvPr/>
        </p:nvSpPr>
        <p:spPr>
          <a:xfrm>
            <a:off x="685351" y="4444722"/>
            <a:ext cx="3823103" cy="1261520"/>
          </a:xfrm>
          <a:prstGeom prst="wedgeRoundRectCallout">
            <a:avLst>
              <a:gd name="adj1" fmla="val 159580"/>
              <a:gd name="adj2" fmla="val -188311"/>
              <a:gd name="adj3" fmla="val 16667"/>
            </a:avLst>
          </a:prstGeom>
          <a:solidFill>
            <a:schemeClr val="accent2">
              <a:lumMod val="60000"/>
              <a:lumOff val="40000"/>
              <a:alpha val="49000"/>
            </a:schemeClr>
          </a:solidFill>
          <a:ln>
            <a:solidFill>
              <a:schemeClr val="accent2">
                <a:lumMod val="75000"/>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You can view the files changed, code added, changed or deleted and files associated with the appropriate tests in this pull request.</a:t>
            </a:r>
            <a:endParaRPr lang="en-GB" sz="2000" dirty="0">
              <a:solidFill>
                <a:schemeClr val="tx1"/>
              </a:solidFill>
            </a:endParaRPr>
          </a:p>
        </p:txBody>
      </p:sp>
      <p:sp>
        <p:nvSpPr>
          <p:cNvPr id="14" name="Speech Bubble: Rectangle with Corners Rounded 13">
            <a:extLst>
              <a:ext uri="{FF2B5EF4-FFF2-40B4-BE49-F238E27FC236}">
                <a16:creationId xmlns:a16="http://schemas.microsoft.com/office/drawing/2014/main" id="{429B07AE-7E62-413B-A7CF-3B450186439C}"/>
              </a:ext>
            </a:extLst>
          </p:cNvPr>
          <p:cNvSpPr/>
          <p:nvPr/>
        </p:nvSpPr>
        <p:spPr>
          <a:xfrm>
            <a:off x="685351" y="5868374"/>
            <a:ext cx="3698976" cy="542020"/>
          </a:xfrm>
          <a:prstGeom prst="wedgeRoundRectCallout">
            <a:avLst>
              <a:gd name="adj1" fmla="val 205948"/>
              <a:gd name="adj2" fmla="val -109576"/>
              <a:gd name="adj3" fmla="val 16667"/>
            </a:avLst>
          </a:prstGeom>
          <a:solidFill>
            <a:schemeClr val="accent2">
              <a:lumMod val="60000"/>
              <a:lumOff val="40000"/>
              <a:alpha val="49000"/>
            </a:schemeClr>
          </a:solidFill>
          <a:ln>
            <a:solidFill>
              <a:schemeClr val="accent2">
                <a:lumMod val="75000"/>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We can view/change linked issues to this pull request</a:t>
            </a:r>
            <a:endParaRPr lang="en-GB" dirty="0">
              <a:solidFill>
                <a:schemeClr val="tx1"/>
              </a:solidFill>
            </a:endParaRPr>
          </a:p>
        </p:txBody>
      </p:sp>
    </p:spTree>
    <p:extLst>
      <p:ext uri="{BB962C8B-B14F-4D97-AF65-F5344CB8AC3E}">
        <p14:creationId xmlns:p14="http://schemas.microsoft.com/office/powerpoint/2010/main" val="32046478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9B0A28-EAE9-4342-83F3-35ACFDDE4FC3}"/>
              </a:ext>
            </a:extLst>
          </p:cNvPr>
          <p:cNvSpPr>
            <a:spLocks noGrp="1"/>
          </p:cNvSpPr>
          <p:nvPr>
            <p:ph type="title"/>
          </p:nvPr>
        </p:nvSpPr>
        <p:spPr/>
        <p:txBody>
          <a:bodyPr/>
          <a:lstStyle/>
          <a:p>
            <a:r>
              <a:rPr lang="en-GB" dirty="0"/>
              <a:t>Traceability between requirements to code</a:t>
            </a:r>
            <a:endParaRPr lang="en-IL" dirty="0"/>
          </a:p>
        </p:txBody>
      </p:sp>
      <p:sp>
        <p:nvSpPr>
          <p:cNvPr id="4" name="Slide Number Placeholder 3">
            <a:extLst>
              <a:ext uri="{FF2B5EF4-FFF2-40B4-BE49-F238E27FC236}">
                <a16:creationId xmlns:a16="http://schemas.microsoft.com/office/drawing/2014/main" id="{FCEC8A01-8C6B-4ACF-9F4C-81556B5FD34F}"/>
              </a:ext>
            </a:extLst>
          </p:cNvPr>
          <p:cNvSpPr>
            <a:spLocks noGrp="1"/>
          </p:cNvSpPr>
          <p:nvPr>
            <p:ph type="sldNum" sz="quarter" idx="12"/>
          </p:nvPr>
        </p:nvSpPr>
        <p:spPr/>
        <p:txBody>
          <a:bodyPr/>
          <a:lstStyle/>
          <a:p>
            <a:fld id="{07F3710F-AB72-497E-9B40-73E04C7F9E51}" type="slidenum">
              <a:rPr lang="en-IL" smtClean="0"/>
              <a:t>29</a:t>
            </a:fld>
            <a:endParaRPr lang="en-IL"/>
          </a:p>
        </p:txBody>
      </p:sp>
      <p:sp>
        <p:nvSpPr>
          <p:cNvPr id="5" name="Footer Placeholder 4">
            <a:extLst>
              <a:ext uri="{FF2B5EF4-FFF2-40B4-BE49-F238E27FC236}">
                <a16:creationId xmlns:a16="http://schemas.microsoft.com/office/drawing/2014/main" id="{FC72B797-39B7-4CA9-AD46-51880D654FF8}"/>
              </a:ext>
            </a:extLst>
          </p:cNvPr>
          <p:cNvSpPr>
            <a:spLocks noGrp="1"/>
          </p:cNvSpPr>
          <p:nvPr>
            <p:ph type="ftr" sz="quarter" idx="3"/>
          </p:nvPr>
        </p:nvSpPr>
        <p:spPr/>
        <p:txBody>
          <a:bodyPr/>
          <a:lstStyle/>
          <a:p>
            <a:pPr algn="l"/>
            <a:r>
              <a:rPr lang="en-US"/>
              <a:t>Workshop on Software Engineering Project - 2020</a:t>
            </a:r>
            <a:endParaRPr lang="en-IL" dirty="0"/>
          </a:p>
        </p:txBody>
      </p:sp>
      <p:pic>
        <p:nvPicPr>
          <p:cNvPr id="9" name="Picture 8">
            <a:extLst>
              <a:ext uri="{FF2B5EF4-FFF2-40B4-BE49-F238E27FC236}">
                <a16:creationId xmlns:a16="http://schemas.microsoft.com/office/drawing/2014/main" id="{40D682AA-99D7-4F23-AEA0-89B6FA07E78F}"/>
              </a:ext>
            </a:extLst>
          </p:cNvPr>
          <p:cNvPicPr>
            <a:picLocks noChangeAspect="1"/>
          </p:cNvPicPr>
          <p:nvPr/>
        </p:nvPicPr>
        <p:blipFill>
          <a:blip r:embed="rId2"/>
          <a:stretch>
            <a:fillRect/>
          </a:stretch>
        </p:blipFill>
        <p:spPr>
          <a:xfrm>
            <a:off x="8224077" y="978808"/>
            <a:ext cx="2932466" cy="5552791"/>
          </a:xfrm>
          <a:prstGeom prst="rect">
            <a:avLst/>
          </a:prstGeom>
        </p:spPr>
      </p:pic>
      <p:pic>
        <p:nvPicPr>
          <p:cNvPr id="10" name="Picture 9">
            <a:extLst>
              <a:ext uri="{FF2B5EF4-FFF2-40B4-BE49-F238E27FC236}">
                <a16:creationId xmlns:a16="http://schemas.microsoft.com/office/drawing/2014/main" id="{182B9020-541D-49A2-97F9-C0ADD22FEF91}"/>
              </a:ext>
            </a:extLst>
          </p:cNvPr>
          <p:cNvPicPr>
            <a:picLocks noChangeAspect="1"/>
          </p:cNvPicPr>
          <p:nvPr/>
        </p:nvPicPr>
        <p:blipFill>
          <a:blip r:embed="rId3"/>
          <a:stretch>
            <a:fillRect/>
          </a:stretch>
        </p:blipFill>
        <p:spPr>
          <a:xfrm>
            <a:off x="417784" y="4155460"/>
            <a:ext cx="7609036" cy="2133628"/>
          </a:xfrm>
          <a:prstGeom prst="rect">
            <a:avLst/>
          </a:prstGeom>
        </p:spPr>
      </p:pic>
      <p:sp>
        <p:nvSpPr>
          <p:cNvPr id="15" name="Speech Bubble: Rectangle with Corners Rounded 14">
            <a:extLst>
              <a:ext uri="{FF2B5EF4-FFF2-40B4-BE49-F238E27FC236}">
                <a16:creationId xmlns:a16="http://schemas.microsoft.com/office/drawing/2014/main" id="{9D248D51-4C1A-4057-A26C-792DCBA3704D}"/>
              </a:ext>
            </a:extLst>
          </p:cNvPr>
          <p:cNvSpPr/>
          <p:nvPr/>
        </p:nvSpPr>
        <p:spPr>
          <a:xfrm>
            <a:off x="528124" y="1196740"/>
            <a:ext cx="3823103" cy="1261520"/>
          </a:xfrm>
          <a:prstGeom prst="wedgeRoundRectCallout">
            <a:avLst>
              <a:gd name="adj1" fmla="val 157524"/>
              <a:gd name="adj2" fmla="val 184276"/>
              <a:gd name="adj3" fmla="val 16667"/>
            </a:avLst>
          </a:prstGeom>
          <a:solidFill>
            <a:schemeClr val="accent2">
              <a:lumMod val="60000"/>
              <a:lumOff val="40000"/>
              <a:alpha val="49000"/>
            </a:schemeClr>
          </a:solidFill>
          <a:ln>
            <a:solidFill>
              <a:schemeClr val="accent2">
                <a:lumMod val="75000"/>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rPr>
              <a:t>Pull request associated with an issue (with relevant changes to code) can be viewed through the project board.</a:t>
            </a:r>
            <a:endParaRPr lang="en-GB" sz="2000" dirty="0">
              <a:solidFill>
                <a:schemeClr val="tx1"/>
              </a:solidFill>
            </a:endParaRPr>
          </a:p>
        </p:txBody>
      </p:sp>
      <p:sp>
        <p:nvSpPr>
          <p:cNvPr id="16" name="Speech Bubble: Rectangle with Corners Rounded 15">
            <a:extLst>
              <a:ext uri="{FF2B5EF4-FFF2-40B4-BE49-F238E27FC236}">
                <a16:creationId xmlns:a16="http://schemas.microsoft.com/office/drawing/2014/main" id="{0EFC5CD3-51C1-4B9A-82E6-C4620F850292}"/>
              </a:ext>
            </a:extLst>
          </p:cNvPr>
          <p:cNvSpPr/>
          <p:nvPr/>
        </p:nvSpPr>
        <p:spPr>
          <a:xfrm>
            <a:off x="572948" y="2798240"/>
            <a:ext cx="2890187" cy="1261520"/>
          </a:xfrm>
          <a:prstGeom prst="wedgeRoundRectCallout">
            <a:avLst>
              <a:gd name="adj1" fmla="val 172840"/>
              <a:gd name="adj2" fmla="val 202971"/>
              <a:gd name="adj3" fmla="val 16667"/>
            </a:avLst>
          </a:prstGeom>
          <a:solidFill>
            <a:schemeClr val="accent2">
              <a:lumMod val="60000"/>
              <a:lumOff val="40000"/>
              <a:alpha val="49000"/>
            </a:schemeClr>
          </a:solidFill>
          <a:ln>
            <a:solidFill>
              <a:schemeClr val="accent2">
                <a:lumMod val="75000"/>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rPr>
              <a:t>We can also view the pull requests associated with the issue from the issues page.</a:t>
            </a:r>
            <a:endParaRPr lang="en-GB" sz="2000" dirty="0">
              <a:solidFill>
                <a:schemeClr val="tx1"/>
              </a:solidFill>
            </a:endParaRPr>
          </a:p>
        </p:txBody>
      </p:sp>
    </p:spTree>
    <p:extLst>
      <p:ext uri="{BB962C8B-B14F-4D97-AF65-F5344CB8AC3E}">
        <p14:creationId xmlns:p14="http://schemas.microsoft.com/office/powerpoint/2010/main" val="17209119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73F3BE-5AAF-4B22-AD60-1393C1D88AF0}"/>
              </a:ext>
            </a:extLst>
          </p:cNvPr>
          <p:cNvSpPr>
            <a:spLocks noGrp="1"/>
          </p:cNvSpPr>
          <p:nvPr>
            <p:ph type="title"/>
          </p:nvPr>
        </p:nvSpPr>
        <p:spPr/>
        <p:txBody>
          <a:bodyPr/>
          <a:lstStyle/>
          <a:p>
            <a:r>
              <a:rPr lang="en-US" dirty="0"/>
              <a:t>Defining Tasks</a:t>
            </a:r>
            <a:endParaRPr lang="en-IL" dirty="0"/>
          </a:p>
        </p:txBody>
      </p:sp>
      <p:sp>
        <p:nvSpPr>
          <p:cNvPr id="3" name="Content Placeholder 2">
            <a:extLst>
              <a:ext uri="{FF2B5EF4-FFF2-40B4-BE49-F238E27FC236}">
                <a16:creationId xmlns:a16="http://schemas.microsoft.com/office/drawing/2014/main" id="{2F92078F-0B8B-44B3-B74D-9D2D7EC25323}"/>
              </a:ext>
            </a:extLst>
          </p:cNvPr>
          <p:cNvSpPr>
            <a:spLocks noGrp="1"/>
          </p:cNvSpPr>
          <p:nvPr>
            <p:ph idx="1"/>
          </p:nvPr>
        </p:nvSpPr>
        <p:spPr>
          <a:xfrm>
            <a:off x="589602" y="1053414"/>
            <a:ext cx="11044059" cy="4640803"/>
          </a:xfrm>
        </p:spPr>
        <p:txBody>
          <a:bodyPr>
            <a:normAutofit/>
          </a:bodyPr>
          <a:lstStyle/>
          <a:p>
            <a:pPr marL="0" indent="0">
              <a:buNone/>
            </a:pPr>
            <a:r>
              <a:rPr lang="en-US" b="1" dirty="0"/>
              <a:t>With each issue opened you can:</a:t>
            </a:r>
          </a:p>
          <a:p>
            <a:r>
              <a:rPr lang="en-US" dirty="0"/>
              <a:t>Assign a person or group that will work on the issue</a:t>
            </a:r>
          </a:p>
          <a:p>
            <a:r>
              <a:rPr lang="en-US" dirty="0"/>
              <a:t>Assign a label that categorizes the issue.  You can use the built-in labels and create your own to suit your needs.</a:t>
            </a:r>
          </a:p>
          <a:p>
            <a:r>
              <a:rPr lang="en-US" dirty="0"/>
              <a:t>Assign to a project. We will see more about projects later.</a:t>
            </a:r>
          </a:p>
          <a:p>
            <a:r>
              <a:rPr lang="en-US" dirty="0"/>
              <a:t>Close the issue with the reason it was closed (e.g. it was fixed and how, could not reproduce, etc.)</a:t>
            </a:r>
          </a:p>
          <a:p>
            <a:endParaRPr lang="en-US" dirty="0"/>
          </a:p>
        </p:txBody>
      </p:sp>
      <p:sp>
        <p:nvSpPr>
          <p:cNvPr id="9" name="Footer Placeholder 8">
            <a:extLst>
              <a:ext uri="{FF2B5EF4-FFF2-40B4-BE49-F238E27FC236}">
                <a16:creationId xmlns:a16="http://schemas.microsoft.com/office/drawing/2014/main" id="{A79118D7-15CB-4BEB-AF53-3AAA6EEA2EA3}"/>
              </a:ext>
            </a:extLst>
          </p:cNvPr>
          <p:cNvSpPr>
            <a:spLocks noGrp="1"/>
          </p:cNvSpPr>
          <p:nvPr>
            <p:ph type="ftr" sz="quarter" idx="3"/>
          </p:nvPr>
        </p:nvSpPr>
        <p:spPr/>
        <p:txBody>
          <a:bodyPr/>
          <a:lstStyle/>
          <a:p>
            <a:pPr algn="l"/>
            <a:r>
              <a:rPr lang="en-US" dirty="0"/>
              <a:t>Workshop on Software Engineering Project - 2020</a:t>
            </a:r>
            <a:endParaRPr lang="en-IL" dirty="0"/>
          </a:p>
        </p:txBody>
      </p:sp>
      <p:sp>
        <p:nvSpPr>
          <p:cNvPr id="10" name="Slide Number Placeholder 9">
            <a:extLst>
              <a:ext uri="{FF2B5EF4-FFF2-40B4-BE49-F238E27FC236}">
                <a16:creationId xmlns:a16="http://schemas.microsoft.com/office/drawing/2014/main" id="{6C8A21D7-2B10-4FF3-BA5C-3975FBF29017}"/>
              </a:ext>
            </a:extLst>
          </p:cNvPr>
          <p:cNvSpPr>
            <a:spLocks noGrp="1"/>
          </p:cNvSpPr>
          <p:nvPr>
            <p:ph type="sldNum" sz="quarter" idx="12"/>
          </p:nvPr>
        </p:nvSpPr>
        <p:spPr/>
        <p:txBody>
          <a:bodyPr/>
          <a:lstStyle/>
          <a:p>
            <a:fld id="{07F3710F-AB72-497E-9B40-73E04C7F9E51}" type="slidenum">
              <a:rPr lang="en-IL" smtClean="0"/>
              <a:t>3</a:t>
            </a:fld>
            <a:endParaRPr lang="en-IL"/>
          </a:p>
        </p:txBody>
      </p:sp>
    </p:spTree>
    <p:extLst>
      <p:ext uri="{BB962C8B-B14F-4D97-AF65-F5344CB8AC3E}">
        <p14:creationId xmlns:p14="http://schemas.microsoft.com/office/powerpoint/2010/main" val="407252223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9B0A28-EAE9-4342-83F3-35ACFDDE4FC3}"/>
              </a:ext>
            </a:extLst>
          </p:cNvPr>
          <p:cNvSpPr>
            <a:spLocks noGrp="1"/>
          </p:cNvSpPr>
          <p:nvPr>
            <p:ph type="title"/>
          </p:nvPr>
        </p:nvSpPr>
        <p:spPr/>
        <p:txBody>
          <a:bodyPr/>
          <a:lstStyle/>
          <a:p>
            <a:r>
              <a:rPr lang="en-GB" dirty="0"/>
              <a:t>Code reviews and pull requests</a:t>
            </a:r>
            <a:endParaRPr lang="en-IL" dirty="0"/>
          </a:p>
        </p:txBody>
      </p:sp>
      <p:sp>
        <p:nvSpPr>
          <p:cNvPr id="3" name="Content Placeholder 2">
            <a:extLst>
              <a:ext uri="{FF2B5EF4-FFF2-40B4-BE49-F238E27FC236}">
                <a16:creationId xmlns:a16="http://schemas.microsoft.com/office/drawing/2014/main" id="{90586249-5FC0-4317-AC2B-9B8573B82431}"/>
              </a:ext>
            </a:extLst>
          </p:cNvPr>
          <p:cNvSpPr>
            <a:spLocks noGrp="1"/>
          </p:cNvSpPr>
          <p:nvPr>
            <p:ph idx="1"/>
          </p:nvPr>
        </p:nvSpPr>
        <p:spPr>
          <a:xfrm>
            <a:off x="734961" y="1095580"/>
            <a:ext cx="10515600" cy="4351338"/>
          </a:xfrm>
        </p:spPr>
        <p:txBody>
          <a:bodyPr/>
          <a:lstStyle/>
          <a:p>
            <a:pPr marL="0" indent="0">
              <a:buNone/>
            </a:pPr>
            <a:r>
              <a:rPr lang="en-US" dirty="0"/>
              <a:t>Start a new feature or propose a change to existing code with a pull request—a base for your team to coordinate details and refine your changes.</a:t>
            </a:r>
            <a:endParaRPr lang="en-IL" dirty="0"/>
          </a:p>
        </p:txBody>
      </p:sp>
      <p:sp>
        <p:nvSpPr>
          <p:cNvPr id="4" name="Slide Number Placeholder 3">
            <a:extLst>
              <a:ext uri="{FF2B5EF4-FFF2-40B4-BE49-F238E27FC236}">
                <a16:creationId xmlns:a16="http://schemas.microsoft.com/office/drawing/2014/main" id="{FCEC8A01-8C6B-4ACF-9F4C-81556B5FD34F}"/>
              </a:ext>
            </a:extLst>
          </p:cNvPr>
          <p:cNvSpPr>
            <a:spLocks noGrp="1"/>
          </p:cNvSpPr>
          <p:nvPr>
            <p:ph type="sldNum" sz="quarter" idx="12"/>
          </p:nvPr>
        </p:nvSpPr>
        <p:spPr/>
        <p:txBody>
          <a:bodyPr/>
          <a:lstStyle/>
          <a:p>
            <a:fld id="{07F3710F-AB72-497E-9B40-73E04C7F9E51}" type="slidenum">
              <a:rPr lang="en-IL" smtClean="0"/>
              <a:t>30</a:t>
            </a:fld>
            <a:endParaRPr lang="en-IL"/>
          </a:p>
        </p:txBody>
      </p:sp>
      <p:sp>
        <p:nvSpPr>
          <p:cNvPr id="5" name="Footer Placeholder 4">
            <a:extLst>
              <a:ext uri="{FF2B5EF4-FFF2-40B4-BE49-F238E27FC236}">
                <a16:creationId xmlns:a16="http://schemas.microsoft.com/office/drawing/2014/main" id="{FC72B797-39B7-4CA9-AD46-51880D654FF8}"/>
              </a:ext>
            </a:extLst>
          </p:cNvPr>
          <p:cNvSpPr>
            <a:spLocks noGrp="1"/>
          </p:cNvSpPr>
          <p:nvPr>
            <p:ph type="ftr" sz="quarter" idx="3"/>
          </p:nvPr>
        </p:nvSpPr>
        <p:spPr/>
        <p:txBody>
          <a:bodyPr/>
          <a:lstStyle/>
          <a:p>
            <a:pPr algn="l"/>
            <a:r>
              <a:rPr lang="en-US"/>
              <a:t>Workshop on Software Engineering Project - 2020</a:t>
            </a:r>
            <a:endParaRPr lang="en-IL" dirty="0"/>
          </a:p>
        </p:txBody>
      </p:sp>
      <p:pic>
        <p:nvPicPr>
          <p:cNvPr id="7" name="Picture 6">
            <a:extLst>
              <a:ext uri="{FF2B5EF4-FFF2-40B4-BE49-F238E27FC236}">
                <a16:creationId xmlns:a16="http://schemas.microsoft.com/office/drawing/2014/main" id="{8F1B6080-0C7F-4A92-AFD8-1338ECA9C26A}"/>
              </a:ext>
            </a:extLst>
          </p:cNvPr>
          <p:cNvPicPr>
            <a:picLocks noChangeAspect="1"/>
          </p:cNvPicPr>
          <p:nvPr/>
        </p:nvPicPr>
        <p:blipFill>
          <a:blip r:embed="rId2"/>
          <a:stretch>
            <a:fillRect/>
          </a:stretch>
        </p:blipFill>
        <p:spPr>
          <a:xfrm>
            <a:off x="3915697" y="2050325"/>
            <a:ext cx="7541342" cy="4306025"/>
          </a:xfrm>
          <a:prstGeom prst="rect">
            <a:avLst/>
          </a:prstGeom>
        </p:spPr>
      </p:pic>
      <p:sp>
        <p:nvSpPr>
          <p:cNvPr id="8" name="Speech Bubble: Rectangle with Corners Rounded 7">
            <a:extLst>
              <a:ext uri="{FF2B5EF4-FFF2-40B4-BE49-F238E27FC236}">
                <a16:creationId xmlns:a16="http://schemas.microsoft.com/office/drawing/2014/main" id="{50AC23CF-6AA7-4452-BA58-AEAD19480C3B}"/>
              </a:ext>
            </a:extLst>
          </p:cNvPr>
          <p:cNvSpPr/>
          <p:nvPr/>
        </p:nvSpPr>
        <p:spPr>
          <a:xfrm>
            <a:off x="297904" y="2798240"/>
            <a:ext cx="3351421" cy="1261520"/>
          </a:xfrm>
          <a:prstGeom prst="wedgeRoundRectCallout">
            <a:avLst>
              <a:gd name="adj1" fmla="val 125264"/>
              <a:gd name="adj2" fmla="val 142295"/>
              <a:gd name="adj3" fmla="val 16667"/>
            </a:avLst>
          </a:prstGeom>
          <a:solidFill>
            <a:schemeClr val="accent2">
              <a:lumMod val="60000"/>
              <a:lumOff val="40000"/>
              <a:alpha val="49000"/>
            </a:schemeClr>
          </a:solidFill>
          <a:ln>
            <a:solidFill>
              <a:schemeClr val="accent2">
                <a:lumMod val="75000"/>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rPr>
              <a:t>Comment, approve or request changes to code changes/additions associated to a pull request easily</a:t>
            </a:r>
            <a:endParaRPr lang="en-GB" sz="2000" dirty="0">
              <a:solidFill>
                <a:schemeClr val="tx1"/>
              </a:solidFill>
            </a:endParaRPr>
          </a:p>
        </p:txBody>
      </p:sp>
    </p:spTree>
    <p:extLst>
      <p:ext uri="{BB962C8B-B14F-4D97-AF65-F5344CB8AC3E}">
        <p14:creationId xmlns:p14="http://schemas.microsoft.com/office/powerpoint/2010/main" val="36794615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9B0A28-EAE9-4342-83F3-35ACFDDE4FC3}"/>
              </a:ext>
            </a:extLst>
          </p:cNvPr>
          <p:cNvSpPr>
            <a:spLocks noGrp="1"/>
          </p:cNvSpPr>
          <p:nvPr>
            <p:ph type="title"/>
          </p:nvPr>
        </p:nvSpPr>
        <p:spPr/>
        <p:txBody>
          <a:bodyPr/>
          <a:lstStyle/>
          <a:p>
            <a:r>
              <a:rPr lang="en-GB" dirty="0"/>
              <a:t>Code reviews and pull requests</a:t>
            </a:r>
            <a:endParaRPr lang="en-IL" dirty="0"/>
          </a:p>
        </p:txBody>
      </p:sp>
      <p:sp>
        <p:nvSpPr>
          <p:cNvPr id="4" name="Slide Number Placeholder 3">
            <a:extLst>
              <a:ext uri="{FF2B5EF4-FFF2-40B4-BE49-F238E27FC236}">
                <a16:creationId xmlns:a16="http://schemas.microsoft.com/office/drawing/2014/main" id="{FCEC8A01-8C6B-4ACF-9F4C-81556B5FD34F}"/>
              </a:ext>
            </a:extLst>
          </p:cNvPr>
          <p:cNvSpPr>
            <a:spLocks noGrp="1"/>
          </p:cNvSpPr>
          <p:nvPr>
            <p:ph type="sldNum" sz="quarter" idx="12"/>
          </p:nvPr>
        </p:nvSpPr>
        <p:spPr/>
        <p:txBody>
          <a:bodyPr/>
          <a:lstStyle/>
          <a:p>
            <a:fld id="{07F3710F-AB72-497E-9B40-73E04C7F9E51}" type="slidenum">
              <a:rPr lang="en-IL" smtClean="0"/>
              <a:t>31</a:t>
            </a:fld>
            <a:endParaRPr lang="en-IL"/>
          </a:p>
        </p:txBody>
      </p:sp>
      <p:sp>
        <p:nvSpPr>
          <p:cNvPr id="5" name="Footer Placeholder 4">
            <a:extLst>
              <a:ext uri="{FF2B5EF4-FFF2-40B4-BE49-F238E27FC236}">
                <a16:creationId xmlns:a16="http://schemas.microsoft.com/office/drawing/2014/main" id="{FC72B797-39B7-4CA9-AD46-51880D654FF8}"/>
              </a:ext>
            </a:extLst>
          </p:cNvPr>
          <p:cNvSpPr>
            <a:spLocks noGrp="1"/>
          </p:cNvSpPr>
          <p:nvPr>
            <p:ph type="ftr" sz="quarter" idx="3"/>
          </p:nvPr>
        </p:nvSpPr>
        <p:spPr/>
        <p:txBody>
          <a:bodyPr/>
          <a:lstStyle/>
          <a:p>
            <a:pPr algn="l"/>
            <a:r>
              <a:rPr lang="en-US"/>
              <a:t>Workshop on Software Engineering Project - 2020</a:t>
            </a:r>
            <a:endParaRPr lang="en-IL" dirty="0"/>
          </a:p>
        </p:txBody>
      </p:sp>
      <p:pic>
        <p:nvPicPr>
          <p:cNvPr id="6" name="Picture 5">
            <a:extLst>
              <a:ext uri="{FF2B5EF4-FFF2-40B4-BE49-F238E27FC236}">
                <a16:creationId xmlns:a16="http://schemas.microsoft.com/office/drawing/2014/main" id="{3BF541E7-1774-4E3E-B963-56BBE0CC5B1A}"/>
              </a:ext>
            </a:extLst>
          </p:cNvPr>
          <p:cNvPicPr>
            <a:picLocks noChangeAspect="1"/>
          </p:cNvPicPr>
          <p:nvPr/>
        </p:nvPicPr>
        <p:blipFill>
          <a:blip r:embed="rId2"/>
          <a:stretch>
            <a:fillRect/>
          </a:stretch>
        </p:blipFill>
        <p:spPr>
          <a:xfrm>
            <a:off x="3540271" y="975334"/>
            <a:ext cx="7262889" cy="5419260"/>
          </a:xfrm>
          <a:prstGeom prst="rect">
            <a:avLst/>
          </a:prstGeom>
        </p:spPr>
      </p:pic>
      <p:sp>
        <p:nvSpPr>
          <p:cNvPr id="8" name="Speech Bubble: Rectangle with Corners Rounded 7">
            <a:extLst>
              <a:ext uri="{FF2B5EF4-FFF2-40B4-BE49-F238E27FC236}">
                <a16:creationId xmlns:a16="http://schemas.microsoft.com/office/drawing/2014/main" id="{50AC23CF-6AA7-4452-BA58-AEAD19480C3B}"/>
              </a:ext>
            </a:extLst>
          </p:cNvPr>
          <p:cNvSpPr/>
          <p:nvPr/>
        </p:nvSpPr>
        <p:spPr>
          <a:xfrm>
            <a:off x="231704" y="2053480"/>
            <a:ext cx="2757928" cy="1261520"/>
          </a:xfrm>
          <a:prstGeom prst="wedgeRoundRectCallout">
            <a:avLst>
              <a:gd name="adj1" fmla="val 75710"/>
              <a:gd name="adj2" fmla="val 138360"/>
              <a:gd name="adj3" fmla="val 16667"/>
            </a:avLst>
          </a:prstGeom>
          <a:solidFill>
            <a:schemeClr val="accent2">
              <a:lumMod val="60000"/>
              <a:lumOff val="40000"/>
              <a:alpha val="49000"/>
            </a:schemeClr>
          </a:solidFill>
          <a:ln>
            <a:solidFill>
              <a:schemeClr val="accent2">
                <a:lumMod val="75000"/>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rPr>
              <a:t>Discussion and reviews over a pull request</a:t>
            </a:r>
            <a:endParaRPr lang="en-GB" sz="2000" dirty="0">
              <a:solidFill>
                <a:schemeClr val="tx1"/>
              </a:solidFill>
            </a:endParaRPr>
          </a:p>
        </p:txBody>
      </p:sp>
    </p:spTree>
    <p:extLst>
      <p:ext uri="{BB962C8B-B14F-4D97-AF65-F5344CB8AC3E}">
        <p14:creationId xmlns:p14="http://schemas.microsoft.com/office/powerpoint/2010/main" val="73343184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9B0A28-EAE9-4342-83F3-35ACFDDE4FC3}"/>
              </a:ext>
            </a:extLst>
          </p:cNvPr>
          <p:cNvSpPr>
            <a:spLocks noGrp="1"/>
          </p:cNvSpPr>
          <p:nvPr>
            <p:ph type="title"/>
          </p:nvPr>
        </p:nvSpPr>
        <p:spPr/>
        <p:txBody>
          <a:bodyPr/>
          <a:lstStyle/>
          <a:p>
            <a:r>
              <a:rPr lang="en-GB" dirty="0"/>
              <a:t>Code reviews and pull requests</a:t>
            </a:r>
            <a:endParaRPr lang="en-IL" dirty="0"/>
          </a:p>
        </p:txBody>
      </p:sp>
      <p:sp>
        <p:nvSpPr>
          <p:cNvPr id="3" name="Content Placeholder 2">
            <a:extLst>
              <a:ext uri="{FF2B5EF4-FFF2-40B4-BE49-F238E27FC236}">
                <a16:creationId xmlns:a16="http://schemas.microsoft.com/office/drawing/2014/main" id="{90586249-5FC0-4317-AC2B-9B8573B82431}"/>
              </a:ext>
            </a:extLst>
          </p:cNvPr>
          <p:cNvSpPr>
            <a:spLocks noGrp="1"/>
          </p:cNvSpPr>
          <p:nvPr>
            <p:ph idx="1"/>
          </p:nvPr>
        </p:nvSpPr>
        <p:spPr>
          <a:xfrm>
            <a:off x="620732" y="1077961"/>
            <a:ext cx="10515600" cy="468416"/>
          </a:xfrm>
        </p:spPr>
        <p:txBody>
          <a:bodyPr>
            <a:normAutofit fontScale="92500" lnSpcReduction="20000"/>
          </a:bodyPr>
          <a:lstStyle/>
          <a:p>
            <a:pPr marL="0" indent="0">
              <a:buNone/>
            </a:pPr>
            <a:r>
              <a:rPr lang="en-US" sz="3500" b="1" dirty="0"/>
              <a:t>See updates made in the pull request</a:t>
            </a:r>
          </a:p>
          <a:p>
            <a:pPr marL="0" indent="0">
              <a:buNone/>
            </a:pPr>
            <a:endParaRPr lang="en-US" b="1" dirty="0"/>
          </a:p>
          <a:p>
            <a:pPr marL="0" indent="0">
              <a:buNone/>
            </a:pPr>
            <a:endParaRPr lang="en-IL" b="1" dirty="0"/>
          </a:p>
        </p:txBody>
      </p:sp>
      <p:sp>
        <p:nvSpPr>
          <p:cNvPr id="4" name="Slide Number Placeholder 3">
            <a:extLst>
              <a:ext uri="{FF2B5EF4-FFF2-40B4-BE49-F238E27FC236}">
                <a16:creationId xmlns:a16="http://schemas.microsoft.com/office/drawing/2014/main" id="{FCEC8A01-8C6B-4ACF-9F4C-81556B5FD34F}"/>
              </a:ext>
            </a:extLst>
          </p:cNvPr>
          <p:cNvSpPr>
            <a:spLocks noGrp="1"/>
          </p:cNvSpPr>
          <p:nvPr>
            <p:ph type="sldNum" sz="quarter" idx="12"/>
          </p:nvPr>
        </p:nvSpPr>
        <p:spPr/>
        <p:txBody>
          <a:bodyPr/>
          <a:lstStyle/>
          <a:p>
            <a:fld id="{07F3710F-AB72-497E-9B40-73E04C7F9E51}" type="slidenum">
              <a:rPr lang="en-IL" smtClean="0"/>
              <a:t>32</a:t>
            </a:fld>
            <a:endParaRPr lang="en-IL"/>
          </a:p>
        </p:txBody>
      </p:sp>
      <p:sp>
        <p:nvSpPr>
          <p:cNvPr id="5" name="Footer Placeholder 4">
            <a:extLst>
              <a:ext uri="{FF2B5EF4-FFF2-40B4-BE49-F238E27FC236}">
                <a16:creationId xmlns:a16="http://schemas.microsoft.com/office/drawing/2014/main" id="{FC72B797-39B7-4CA9-AD46-51880D654FF8}"/>
              </a:ext>
            </a:extLst>
          </p:cNvPr>
          <p:cNvSpPr>
            <a:spLocks noGrp="1"/>
          </p:cNvSpPr>
          <p:nvPr>
            <p:ph type="ftr" sz="quarter" idx="3"/>
          </p:nvPr>
        </p:nvSpPr>
        <p:spPr/>
        <p:txBody>
          <a:bodyPr/>
          <a:lstStyle/>
          <a:p>
            <a:pPr algn="l"/>
            <a:r>
              <a:rPr lang="en-US"/>
              <a:t>Workshop on Software Engineering Project - 2020</a:t>
            </a:r>
            <a:endParaRPr lang="en-IL" dirty="0"/>
          </a:p>
        </p:txBody>
      </p:sp>
      <p:pic>
        <p:nvPicPr>
          <p:cNvPr id="7170" name="Picture 2">
            <a:extLst>
              <a:ext uri="{FF2B5EF4-FFF2-40B4-BE49-F238E27FC236}">
                <a16:creationId xmlns:a16="http://schemas.microsoft.com/office/drawing/2014/main" id="{58AF2486-852B-4E9F-A77A-A8DE367338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31868" y="1711704"/>
            <a:ext cx="3404464" cy="1717296"/>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a:extLst>
              <a:ext uri="{FF2B5EF4-FFF2-40B4-BE49-F238E27FC236}">
                <a16:creationId xmlns:a16="http://schemas.microsoft.com/office/drawing/2014/main" id="{FD31B249-3121-42FE-A5A4-B1F17D3ABA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65313" y="3851366"/>
            <a:ext cx="3404464" cy="1717296"/>
          </a:xfrm>
          <a:prstGeom prst="rect">
            <a:avLst/>
          </a:prstGeom>
          <a:noFill/>
          <a:extLst>
            <a:ext uri="{909E8E84-426E-40DD-AFC4-6F175D3DCCD1}">
              <a14:hiddenFill xmlns:a14="http://schemas.microsoft.com/office/drawing/2010/main">
                <a:solidFill>
                  <a:srgbClr val="FFFFFF"/>
                </a:solidFill>
              </a14:hiddenFill>
            </a:ext>
          </a:extLst>
        </p:spPr>
      </p:pic>
      <p:sp>
        <p:nvSpPr>
          <p:cNvPr id="11" name="Content Placeholder 2">
            <a:extLst>
              <a:ext uri="{FF2B5EF4-FFF2-40B4-BE49-F238E27FC236}">
                <a16:creationId xmlns:a16="http://schemas.microsoft.com/office/drawing/2014/main" id="{EC89713C-6BA4-42BA-8068-AF8F4A06EFA7}"/>
              </a:ext>
            </a:extLst>
          </p:cNvPr>
          <p:cNvSpPr txBox="1">
            <a:spLocks/>
          </p:cNvSpPr>
          <p:nvPr/>
        </p:nvSpPr>
        <p:spPr>
          <a:xfrm>
            <a:off x="711080" y="3973599"/>
            <a:ext cx="7054233" cy="1305906"/>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Gill Sans MT" panose="020B0502020104020203"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Gill Sans MT" panose="020B05020201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Gill Sans MT" panose="020B05020201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ill Sans MT" panose="020B05020201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ill Sans MT" panose="020B05020201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600" b="1" u="sng" dirty="0"/>
              <a:t>History</a:t>
            </a:r>
            <a:r>
              <a:rPr lang="en-US" sz="2600" dirty="0"/>
              <a:t> </a:t>
            </a:r>
            <a:r>
              <a:rPr lang="en-US" sz="2600" b="1" dirty="0"/>
              <a:t>- </a:t>
            </a:r>
            <a:r>
              <a:rPr lang="en-US" sz="2600" dirty="0"/>
              <a:t>Browse commits, comments, and references related to your pull request in a timeline-style interface. Your pull request will also highlight what’s changed since you last checked.</a:t>
            </a:r>
            <a:endParaRPr lang="en-US" sz="2600" b="1" dirty="0"/>
          </a:p>
          <a:p>
            <a:pPr marL="0" indent="0">
              <a:buFont typeface="Arial" panose="020B0604020202020204" pitchFamily="34" charset="0"/>
              <a:buNone/>
            </a:pPr>
            <a:endParaRPr lang="en-IL" b="1" dirty="0"/>
          </a:p>
        </p:txBody>
      </p:sp>
      <p:sp>
        <p:nvSpPr>
          <p:cNvPr id="12" name="Content Placeholder 2">
            <a:extLst>
              <a:ext uri="{FF2B5EF4-FFF2-40B4-BE49-F238E27FC236}">
                <a16:creationId xmlns:a16="http://schemas.microsoft.com/office/drawing/2014/main" id="{BE015F16-BB35-4854-8405-70D851F30DDF}"/>
              </a:ext>
            </a:extLst>
          </p:cNvPr>
          <p:cNvSpPr txBox="1">
            <a:spLocks/>
          </p:cNvSpPr>
          <p:nvPr/>
        </p:nvSpPr>
        <p:spPr>
          <a:xfrm>
            <a:off x="711080" y="1968743"/>
            <a:ext cx="7054233" cy="1305906"/>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Gill Sans MT" panose="020B0502020104020203"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Gill Sans MT" panose="020B05020201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Gill Sans MT" panose="020B05020201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ill Sans MT" panose="020B05020201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ill Sans MT" panose="020B05020201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u="sng" dirty="0"/>
              <a:t>Diff tool </a:t>
            </a:r>
            <a:r>
              <a:rPr lang="en-US" b="1" dirty="0"/>
              <a:t>- </a:t>
            </a:r>
            <a:r>
              <a:rPr lang="en-US" dirty="0"/>
              <a:t>Preview changes in context with your code to see what is being proposed. Side-by-side Diffs highlight added, edited, and deleted code right next to the original file, so you can easily spot changes.</a:t>
            </a:r>
            <a:endParaRPr lang="en-US" b="1" dirty="0"/>
          </a:p>
          <a:p>
            <a:pPr marL="0" indent="0">
              <a:buFont typeface="Arial" panose="020B0604020202020204" pitchFamily="34" charset="0"/>
              <a:buNone/>
            </a:pPr>
            <a:endParaRPr lang="en-US" b="1" dirty="0"/>
          </a:p>
          <a:p>
            <a:pPr marL="0" indent="0">
              <a:buFont typeface="Arial" panose="020B0604020202020204" pitchFamily="34" charset="0"/>
              <a:buNone/>
            </a:pPr>
            <a:endParaRPr lang="en-IL" b="1" dirty="0"/>
          </a:p>
        </p:txBody>
      </p:sp>
      <p:sp>
        <p:nvSpPr>
          <p:cNvPr id="13" name="Content Placeholder 2">
            <a:extLst>
              <a:ext uri="{FF2B5EF4-FFF2-40B4-BE49-F238E27FC236}">
                <a16:creationId xmlns:a16="http://schemas.microsoft.com/office/drawing/2014/main" id="{4B53D6DC-66F7-4BA1-A5BC-9AB57CE7F6D0}"/>
              </a:ext>
            </a:extLst>
          </p:cNvPr>
          <p:cNvSpPr txBox="1">
            <a:spLocks/>
          </p:cNvSpPr>
          <p:nvPr/>
        </p:nvSpPr>
        <p:spPr>
          <a:xfrm>
            <a:off x="677635" y="5002922"/>
            <a:ext cx="7054233" cy="130590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Gill Sans MT" panose="020B0502020104020203"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Gill Sans MT" panose="020B05020201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Gill Sans MT" panose="020B05020201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ill Sans MT" panose="020B05020201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ill Sans MT" panose="020B05020201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IL" b="1" dirty="0"/>
          </a:p>
        </p:txBody>
      </p:sp>
    </p:spTree>
    <p:extLst>
      <p:ext uri="{BB962C8B-B14F-4D97-AF65-F5344CB8AC3E}">
        <p14:creationId xmlns:p14="http://schemas.microsoft.com/office/powerpoint/2010/main" val="368983283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9B0A28-EAE9-4342-83F3-35ACFDDE4FC3}"/>
              </a:ext>
            </a:extLst>
          </p:cNvPr>
          <p:cNvSpPr>
            <a:spLocks noGrp="1"/>
          </p:cNvSpPr>
          <p:nvPr>
            <p:ph type="title"/>
          </p:nvPr>
        </p:nvSpPr>
        <p:spPr/>
        <p:txBody>
          <a:bodyPr/>
          <a:lstStyle/>
          <a:p>
            <a:r>
              <a:rPr lang="en-GB" dirty="0"/>
              <a:t>Code reviews and pull requests</a:t>
            </a:r>
            <a:endParaRPr lang="en-IL" dirty="0"/>
          </a:p>
        </p:txBody>
      </p:sp>
      <p:sp>
        <p:nvSpPr>
          <p:cNvPr id="3" name="Content Placeholder 2">
            <a:extLst>
              <a:ext uri="{FF2B5EF4-FFF2-40B4-BE49-F238E27FC236}">
                <a16:creationId xmlns:a16="http://schemas.microsoft.com/office/drawing/2014/main" id="{90586249-5FC0-4317-AC2B-9B8573B82431}"/>
              </a:ext>
            </a:extLst>
          </p:cNvPr>
          <p:cNvSpPr>
            <a:spLocks noGrp="1"/>
          </p:cNvSpPr>
          <p:nvPr>
            <p:ph idx="1"/>
          </p:nvPr>
        </p:nvSpPr>
        <p:spPr>
          <a:xfrm>
            <a:off x="620732" y="1077961"/>
            <a:ext cx="10515600" cy="539824"/>
          </a:xfrm>
        </p:spPr>
        <p:txBody>
          <a:bodyPr>
            <a:normAutofit lnSpcReduction="10000"/>
          </a:bodyPr>
          <a:lstStyle/>
          <a:p>
            <a:pPr marL="0" indent="0">
              <a:buNone/>
            </a:pPr>
            <a:r>
              <a:rPr lang="en-US" sz="3500" b="1" dirty="0"/>
              <a:t>Discuss code</a:t>
            </a:r>
          </a:p>
          <a:p>
            <a:pPr marL="0" indent="0">
              <a:buNone/>
            </a:pPr>
            <a:endParaRPr lang="en-US" b="1" dirty="0"/>
          </a:p>
          <a:p>
            <a:pPr marL="0" indent="0">
              <a:buNone/>
            </a:pPr>
            <a:endParaRPr lang="en-IL" b="1" dirty="0"/>
          </a:p>
        </p:txBody>
      </p:sp>
      <p:sp>
        <p:nvSpPr>
          <p:cNvPr id="4" name="Slide Number Placeholder 3">
            <a:extLst>
              <a:ext uri="{FF2B5EF4-FFF2-40B4-BE49-F238E27FC236}">
                <a16:creationId xmlns:a16="http://schemas.microsoft.com/office/drawing/2014/main" id="{FCEC8A01-8C6B-4ACF-9F4C-81556B5FD34F}"/>
              </a:ext>
            </a:extLst>
          </p:cNvPr>
          <p:cNvSpPr>
            <a:spLocks noGrp="1"/>
          </p:cNvSpPr>
          <p:nvPr>
            <p:ph type="sldNum" sz="quarter" idx="12"/>
          </p:nvPr>
        </p:nvSpPr>
        <p:spPr/>
        <p:txBody>
          <a:bodyPr/>
          <a:lstStyle/>
          <a:p>
            <a:fld id="{07F3710F-AB72-497E-9B40-73E04C7F9E51}" type="slidenum">
              <a:rPr lang="en-IL" smtClean="0"/>
              <a:t>33</a:t>
            </a:fld>
            <a:endParaRPr lang="en-IL"/>
          </a:p>
        </p:txBody>
      </p:sp>
      <p:sp>
        <p:nvSpPr>
          <p:cNvPr id="5" name="Footer Placeholder 4">
            <a:extLst>
              <a:ext uri="{FF2B5EF4-FFF2-40B4-BE49-F238E27FC236}">
                <a16:creationId xmlns:a16="http://schemas.microsoft.com/office/drawing/2014/main" id="{FC72B797-39B7-4CA9-AD46-51880D654FF8}"/>
              </a:ext>
            </a:extLst>
          </p:cNvPr>
          <p:cNvSpPr>
            <a:spLocks noGrp="1"/>
          </p:cNvSpPr>
          <p:nvPr>
            <p:ph type="ftr" sz="quarter" idx="3"/>
          </p:nvPr>
        </p:nvSpPr>
        <p:spPr/>
        <p:txBody>
          <a:bodyPr/>
          <a:lstStyle/>
          <a:p>
            <a:pPr algn="l"/>
            <a:r>
              <a:rPr lang="en-US"/>
              <a:t>Workshop on Software Engineering Project - 2020</a:t>
            </a:r>
            <a:endParaRPr lang="en-IL" dirty="0"/>
          </a:p>
        </p:txBody>
      </p:sp>
      <p:sp>
        <p:nvSpPr>
          <p:cNvPr id="11" name="Content Placeholder 2">
            <a:extLst>
              <a:ext uri="{FF2B5EF4-FFF2-40B4-BE49-F238E27FC236}">
                <a16:creationId xmlns:a16="http://schemas.microsoft.com/office/drawing/2014/main" id="{EC89713C-6BA4-42BA-8068-AF8F4A06EFA7}"/>
              </a:ext>
            </a:extLst>
          </p:cNvPr>
          <p:cNvSpPr txBox="1">
            <a:spLocks/>
          </p:cNvSpPr>
          <p:nvPr/>
        </p:nvSpPr>
        <p:spPr>
          <a:xfrm>
            <a:off x="711080" y="3973599"/>
            <a:ext cx="7054233" cy="1305906"/>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Gill Sans MT" panose="020B0502020104020203"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Gill Sans MT" panose="020B05020201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Gill Sans MT" panose="020B05020201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ill Sans MT" panose="020B05020201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ill Sans MT" panose="020B05020201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u="sng" dirty="0"/>
              <a:t>Review requests</a:t>
            </a:r>
            <a:r>
              <a:rPr lang="en-US" sz="2600" b="1" u="sng" dirty="0"/>
              <a:t> </a:t>
            </a:r>
            <a:r>
              <a:rPr lang="en-US" sz="2600" b="1" dirty="0"/>
              <a:t>- </a:t>
            </a:r>
            <a:r>
              <a:rPr lang="en-US" dirty="0"/>
              <a:t>If you’re on the other side of the code, requesting peer reviews is easy. Add users to your pull request, and they’ll receive a notification letting them know you need their feedback.</a:t>
            </a:r>
            <a:endParaRPr lang="en-IL" b="1" dirty="0"/>
          </a:p>
        </p:txBody>
      </p:sp>
      <p:sp>
        <p:nvSpPr>
          <p:cNvPr id="12" name="Content Placeholder 2">
            <a:extLst>
              <a:ext uri="{FF2B5EF4-FFF2-40B4-BE49-F238E27FC236}">
                <a16:creationId xmlns:a16="http://schemas.microsoft.com/office/drawing/2014/main" id="{BE015F16-BB35-4854-8405-70D851F30DDF}"/>
              </a:ext>
            </a:extLst>
          </p:cNvPr>
          <p:cNvSpPr txBox="1">
            <a:spLocks/>
          </p:cNvSpPr>
          <p:nvPr/>
        </p:nvSpPr>
        <p:spPr>
          <a:xfrm>
            <a:off x="711080" y="1968743"/>
            <a:ext cx="7054233" cy="1305906"/>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Gill Sans MT" panose="020B0502020104020203"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Gill Sans MT" panose="020B05020201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Gill Sans MT" panose="020B05020201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ill Sans MT" panose="020B05020201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ill Sans MT" panose="020B05020201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600" b="1" u="sng" dirty="0"/>
              <a:t>Comments </a:t>
            </a:r>
            <a:r>
              <a:rPr lang="en-US" sz="2600" b="1" dirty="0"/>
              <a:t>- </a:t>
            </a:r>
            <a:r>
              <a:rPr lang="en-US" sz="2600" dirty="0"/>
              <a:t>On GitHub, conversations happen alongside your code. Leave detailed comments on code syntax and ask questions about structure inline.</a:t>
            </a:r>
            <a:endParaRPr lang="en-US" sz="2600" b="1" dirty="0"/>
          </a:p>
          <a:p>
            <a:pPr marL="0" indent="0">
              <a:buFont typeface="Arial" panose="020B0604020202020204" pitchFamily="34" charset="0"/>
              <a:buNone/>
            </a:pPr>
            <a:endParaRPr lang="en-IL" b="1" dirty="0"/>
          </a:p>
        </p:txBody>
      </p:sp>
      <p:sp>
        <p:nvSpPr>
          <p:cNvPr id="13" name="Content Placeholder 2">
            <a:extLst>
              <a:ext uri="{FF2B5EF4-FFF2-40B4-BE49-F238E27FC236}">
                <a16:creationId xmlns:a16="http://schemas.microsoft.com/office/drawing/2014/main" id="{4B53D6DC-66F7-4BA1-A5BC-9AB57CE7F6D0}"/>
              </a:ext>
            </a:extLst>
          </p:cNvPr>
          <p:cNvSpPr txBox="1">
            <a:spLocks/>
          </p:cNvSpPr>
          <p:nvPr/>
        </p:nvSpPr>
        <p:spPr>
          <a:xfrm>
            <a:off x="677635" y="5002922"/>
            <a:ext cx="7054233" cy="130590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Gill Sans MT" panose="020B0502020104020203"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Gill Sans MT" panose="020B05020201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Gill Sans MT" panose="020B05020201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ill Sans MT" panose="020B05020201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ill Sans MT" panose="020B05020201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IL" b="1" dirty="0"/>
          </a:p>
        </p:txBody>
      </p:sp>
      <p:pic>
        <p:nvPicPr>
          <p:cNvPr id="13314" name="Picture 2">
            <a:extLst>
              <a:ext uri="{FF2B5EF4-FFF2-40B4-BE49-F238E27FC236}">
                <a16:creationId xmlns:a16="http://schemas.microsoft.com/office/drawing/2014/main" id="{9F916DD7-FFAF-480E-912D-05FFF0B1BEA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04427" y="1481849"/>
            <a:ext cx="3566841" cy="2096870"/>
          </a:xfrm>
          <a:prstGeom prst="rect">
            <a:avLst/>
          </a:prstGeom>
          <a:noFill/>
          <a:extLst>
            <a:ext uri="{909E8E84-426E-40DD-AFC4-6F175D3DCCD1}">
              <a14:hiddenFill xmlns:a14="http://schemas.microsoft.com/office/drawing/2010/main">
                <a:solidFill>
                  <a:srgbClr val="FFFFFF"/>
                </a:solidFill>
              </a14:hiddenFill>
            </a:ext>
          </a:extLst>
        </p:spPr>
      </p:pic>
      <p:pic>
        <p:nvPicPr>
          <p:cNvPr id="13316" name="Picture 4">
            <a:extLst>
              <a:ext uri="{FF2B5EF4-FFF2-40B4-BE49-F238E27FC236}">
                <a16:creationId xmlns:a16="http://schemas.microsoft.com/office/drawing/2014/main" id="{ED971BD2-112C-4C8D-A74D-530B5FB6F5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04427" y="3807860"/>
            <a:ext cx="3566841" cy="20968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62884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9B0A28-EAE9-4342-83F3-35ACFDDE4FC3}"/>
              </a:ext>
            </a:extLst>
          </p:cNvPr>
          <p:cNvSpPr>
            <a:spLocks noGrp="1"/>
          </p:cNvSpPr>
          <p:nvPr>
            <p:ph type="title"/>
          </p:nvPr>
        </p:nvSpPr>
        <p:spPr/>
        <p:txBody>
          <a:bodyPr/>
          <a:lstStyle/>
          <a:p>
            <a:r>
              <a:rPr lang="en-GB" dirty="0"/>
              <a:t>Code reviews and pull requests</a:t>
            </a:r>
            <a:endParaRPr lang="en-IL" dirty="0"/>
          </a:p>
        </p:txBody>
      </p:sp>
      <p:sp>
        <p:nvSpPr>
          <p:cNvPr id="4" name="Slide Number Placeholder 3">
            <a:extLst>
              <a:ext uri="{FF2B5EF4-FFF2-40B4-BE49-F238E27FC236}">
                <a16:creationId xmlns:a16="http://schemas.microsoft.com/office/drawing/2014/main" id="{FCEC8A01-8C6B-4ACF-9F4C-81556B5FD34F}"/>
              </a:ext>
            </a:extLst>
          </p:cNvPr>
          <p:cNvSpPr>
            <a:spLocks noGrp="1"/>
          </p:cNvSpPr>
          <p:nvPr>
            <p:ph type="sldNum" sz="quarter" idx="12"/>
          </p:nvPr>
        </p:nvSpPr>
        <p:spPr/>
        <p:txBody>
          <a:bodyPr/>
          <a:lstStyle/>
          <a:p>
            <a:fld id="{07F3710F-AB72-497E-9B40-73E04C7F9E51}" type="slidenum">
              <a:rPr lang="en-IL" smtClean="0"/>
              <a:t>34</a:t>
            </a:fld>
            <a:endParaRPr lang="en-IL"/>
          </a:p>
        </p:txBody>
      </p:sp>
      <p:sp>
        <p:nvSpPr>
          <p:cNvPr id="5" name="Footer Placeholder 4">
            <a:extLst>
              <a:ext uri="{FF2B5EF4-FFF2-40B4-BE49-F238E27FC236}">
                <a16:creationId xmlns:a16="http://schemas.microsoft.com/office/drawing/2014/main" id="{FC72B797-39B7-4CA9-AD46-51880D654FF8}"/>
              </a:ext>
            </a:extLst>
          </p:cNvPr>
          <p:cNvSpPr>
            <a:spLocks noGrp="1"/>
          </p:cNvSpPr>
          <p:nvPr>
            <p:ph type="ftr" sz="quarter" idx="3"/>
          </p:nvPr>
        </p:nvSpPr>
        <p:spPr/>
        <p:txBody>
          <a:bodyPr/>
          <a:lstStyle/>
          <a:p>
            <a:pPr algn="l"/>
            <a:r>
              <a:rPr lang="en-US"/>
              <a:t>Workshop on Software Engineering Project - 2020</a:t>
            </a:r>
            <a:endParaRPr lang="en-IL" dirty="0"/>
          </a:p>
        </p:txBody>
      </p:sp>
      <p:sp>
        <p:nvSpPr>
          <p:cNvPr id="12" name="Content Placeholder 2">
            <a:extLst>
              <a:ext uri="{FF2B5EF4-FFF2-40B4-BE49-F238E27FC236}">
                <a16:creationId xmlns:a16="http://schemas.microsoft.com/office/drawing/2014/main" id="{BE015F16-BB35-4854-8405-70D851F30DDF}"/>
              </a:ext>
            </a:extLst>
          </p:cNvPr>
          <p:cNvSpPr txBox="1">
            <a:spLocks/>
          </p:cNvSpPr>
          <p:nvPr/>
        </p:nvSpPr>
        <p:spPr>
          <a:xfrm>
            <a:off x="126611" y="1544816"/>
            <a:ext cx="4741639" cy="2195911"/>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Gill Sans MT" panose="020B0502020104020203"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Gill Sans MT" panose="020B05020201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Gill Sans MT" panose="020B05020201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ill Sans MT" panose="020B05020201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ill Sans MT" panose="020B05020201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600" dirty="0"/>
              <a:t>Now after your pull request has been reviewed and approved by the team members you can merge it back to the original branch (if no conflicts with current code exist).</a:t>
            </a:r>
          </a:p>
          <a:p>
            <a:pPr marL="0" indent="0">
              <a:buFont typeface="Arial" panose="020B0604020202020204" pitchFamily="34" charset="0"/>
              <a:buNone/>
            </a:pPr>
            <a:endParaRPr lang="en-IL" b="1" dirty="0"/>
          </a:p>
        </p:txBody>
      </p:sp>
      <p:pic>
        <p:nvPicPr>
          <p:cNvPr id="6" name="Picture 5">
            <a:extLst>
              <a:ext uri="{FF2B5EF4-FFF2-40B4-BE49-F238E27FC236}">
                <a16:creationId xmlns:a16="http://schemas.microsoft.com/office/drawing/2014/main" id="{76C00BD3-3969-4A56-8B65-F19E6380F2B4}"/>
              </a:ext>
            </a:extLst>
          </p:cNvPr>
          <p:cNvPicPr>
            <a:picLocks noChangeAspect="1"/>
          </p:cNvPicPr>
          <p:nvPr/>
        </p:nvPicPr>
        <p:blipFill>
          <a:blip r:embed="rId2"/>
          <a:stretch>
            <a:fillRect/>
          </a:stretch>
        </p:blipFill>
        <p:spPr>
          <a:xfrm>
            <a:off x="4897213" y="1335503"/>
            <a:ext cx="6941440" cy="2469170"/>
          </a:xfrm>
          <a:prstGeom prst="rect">
            <a:avLst/>
          </a:prstGeom>
        </p:spPr>
      </p:pic>
      <p:pic>
        <p:nvPicPr>
          <p:cNvPr id="14338" name="Picture 2">
            <a:extLst>
              <a:ext uri="{FF2B5EF4-FFF2-40B4-BE49-F238E27FC236}">
                <a16:creationId xmlns:a16="http://schemas.microsoft.com/office/drawing/2014/main" id="{61BD9822-AC31-4B3C-B053-D500E069B1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8250" y="4044280"/>
            <a:ext cx="7249272" cy="2171949"/>
          </a:xfrm>
          <a:prstGeom prst="rect">
            <a:avLst/>
          </a:prstGeom>
          <a:noFill/>
          <a:extLst>
            <a:ext uri="{909E8E84-426E-40DD-AFC4-6F175D3DCCD1}">
              <a14:hiddenFill xmlns:a14="http://schemas.microsoft.com/office/drawing/2010/main">
                <a:solidFill>
                  <a:srgbClr val="FFFFFF"/>
                </a:solidFill>
              </a14:hiddenFill>
            </a:ext>
          </a:extLst>
        </p:spPr>
      </p:pic>
      <p:sp>
        <p:nvSpPr>
          <p:cNvPr id="16" name="Content Placeholder 2">
            <a:extLst>
              <a:ext uri="{FF2B5EF4-FFF2-40B4-BE49-F238E27FC236}">
                <a16:creationId xmlns:a16="http://schemas.microsoft.com/office/drawing/2014/main" id="{8A20E02C-F7F7-49AA-BF1E-8E7C8218530F}"/>
              </a:ext>
            </a:extLst>
          </p:cNvPr>
          <p:cNvSpPr txBox="1">
            <a:spLocks/>
          </p:cNvSpPr>
          <p:nvPr/>
        </p:nvSpPr>
        <p:spPr>
          <a:xfrm>
            <a:off x="126611" y="4044280"/>
            <a:ext cx="4741639" cy="2195911"/>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Gill Sans MT" panose="020B0502020104020203"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Gill Sans MT" panose="020B05020201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Gill Sans MT" panose="020B05020201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ill Sans MT" panose="020B05020201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ill Sans MT" panose="020B05020201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t>Resolve simple conflicts –</a:t>
            </a:r>
          </a:p>
          <a:p>
            <a:pPr marL="0" indent="0">
              <a:buNone/>
            </a:pPr>
            <a:r>
              <a:rPr lang="en-US" dirty="0"/>
              <a:t>You can’t always avoid conflict. Merge pull requests faster by resolving simple merge conflicts on GitHub—no command line necessary.</a:t>
            </a:r>
            <a:endParaRPr lang="en-US" b="1" dirty="0"/>
          </a:p>
          <a:p>
            <a:pPr marL="0" indent="0">
              <a:buFont typeface="Arial" panose="020B0604020202020204" pitchFamily="34" charset="0"/>
              <a:buNone/>
            </a:pPr>
            <a:endParaRPr lang="en-IL" b="1" dirty="0"/>
          </a:p>
        </p:txBody>
      </p:sp>
    </p:spTree>
    <p:extLst>
      <p:ext uri="{BB962C8B-B14F-4D97-AF65-F5344CB8AC3E}">
        <p14:creationId xmlns:p14="http://schemas.microsoft.com/office/powerpoint/2010/main" val="27792735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9B0A28-EAE9-4342-83F3-35ACFDDE4FC3}"/>
              </a:ext>
            </a:extLst>
          </p:cNvPr>
          <p:cNvSpPr>
            <a:spLocks noGrp="1"/>
          </p:cNvSpPr>
          <p:nvPr>
            <p:ph type="title"/>
          </p:nvPr>
        </p:nvSpPr>
        <p:spPr/>
        <p:txBody>
          <a:bodyPr/>
          <a:lstStyle/>
          <a:p>
            <a:r>
              <a:rPr lang="en-GB" dirty="0"/>
              <a:t>Managing project documentation</a:t>
            </a:r>
            <a:endParaRPr lang="en-IL" dirty="0"/>
          </a:p>
        </p:txBody>
      </p:sp>
      <p:sp>
        <p:nvSpPr>
          <p:cNvPr id="4" name="Slide Number Placeholder 3">
            <a:extLst>
              <a:ext uri="{FF2B5EF4-FFF2-40B4-BE49-F238E27FC236}">
                <a16:creationId xmlns:a16="http://schemas.microsoft.com/office/drawing/2014/main" id="{FCEC8A01-8C6B-4ACF-9F4C-81556B5FD34F}"/>
              </a:ext>
            </a:extLst>
          </p:cNvPr>
          <p:cNvSpPr>
            <a:spLocks noGrp="1"/>
          </p:cNvSpPr>
          <p:nvPr>
            <p:ph type="sldNum" sz="quarter" idx="12"/>
          </p:nvPr>
        </p:nvSpPr>
        <p:spPr/>
        <p:txBody>
          <a:bodyPr/>
          <a:lstStyle/>
          <a:p>
            <a:fld id="{07F3710F-AB72-497E-9B40-73E04C7F9E51}" type="slidenum">
              <a:rPr lang="en-IL" smtClean="0"/>
              <a:t>35</a:t>
            </a:fld>
            <a:endParaRPr lang="en-IL"/>
          </a:p>
        </p:txBody>
      </p:sp>
      <p:sp>
        <p:nvSpPr>
          <p:cNvPr id="5" name="Footer Placeholder 4">
            <a:extLst>
              <a:ext uri="{FF2B5EF4-FFF2-40B4-BE49-F238E27FC236}">
                <a16:creationId xmlns:a16="http://schemas.microsoft.com/office/drawing/2014/main" id="{FC72B797-39B7-4CA9-AD46-51880D654FF8}"/>
              </a:ext>
            </a:extLst>
          </p:cNvPr>
          <p:cNvSpPr>
            <a:spLocks noGrp="1"/>
          </p:cNvSpPr>
          <p:nvPr>
            <p:ph type="ftr" sz="quarter" idx="3"/>
          </p:nvPr>
        </p:nvSpPr>
        <p:spPr/>
        <p:txBody>
          <a:bodyPr/>
          <a:lstStyle/>
          <a:p>
            <a:pPr algn="l"/>
            <a:r>
              <a:rPr lang="en-US"/>
              <a:t>Workshop on Software Engineering Project - 2020</a:t>
            </a:r>
            <a:endParaRPr lang="en-IL" dirty="0"/>
          </a:p>
        </p:txBody>
      </p:sp>
      <p:sp>
        <p:nvSpPr>
          <p:cNvPr id="7" name="Content Placeholder 6">
            <a:extLst>
              <a:ext uri="{FF2B5EF4-FFF2-40B4-BE49-F238E27FC236}">
                <a16:creationId xmlns:a16="http://schemas.microsoft.com/office/drawing/2014/main" id="{C9C4002E-A53D-41E5-B062-E832CAAACDD3}"/>
              </a:ext>
            </a:extLst>
          </p:cNvPr>
          <p:cNvSpPr>
            <a:spLocks noGrp="1"/>
          </p:cNvSpPr>
          <p:nvPr>
            <p:ph idx="1"/>
          </p:nvPr>
        </p:nvSpPr>
        <p:spPr>
          <a:xfrm>
            <a:off x="838200" y="1085002"/>
            <a:ext cx="10515600" cy="5420660"/>
          </a:xfrm>
        </p:spPr>
        <p:txBody>
          <a:bodyPr>
            <a:normAutofit lnSpcReduction="10000"/>
          </a:bodyPr>
          <a:lstStyle/>
          <a:p>
            <a:pPr marL="0" indent="0">
              <a:buNone/>
            </a:pPr>
            <a:r>
              <a:rPr lang="en-GB" b="1" u="sng" dirty="0"/>
              <a:t>GitHub README file -</a:t>
            </a:r>
            <a:r>
              <a:rPr lang="en-GB" b="1" dirty="0"/>
              <a:t> </a:t>
            </a:r>
            <a:r>
              <a:rPr lang="en-US" dirty="0"/>
              <a:t>You can add a README file to your repository to tell other people why your project is useful, what they can do with your project, and how they can use it.</a:t>
            </a:r>
          </a:p>
          <a:p>
            <a:r>
              <a:rPr lang="en-US" dirty="0"/>
              <a:t>A README is </a:t>
            </a:r>
            <a:r>
              <a:rPr lang="en-US" u="sng" dirty="0"/>
              <a:t>often the first item a visitor will see </a:t>
            </a:r>
            <a:r>
              <a:rPr lang="en-US" dirty="0"/>
              <a:t>when visiting your repository. README files typically include information on:</a:t>
            </a:r>
          </a:p>
          <a:p>
            <a:endParaRPr lang="en-US" dirty="0"/>
          </a:p>
          <a:p>
            <a:endParaRPr lang="en-US" dirty="0"/>
          </a:p>
          <a:p>
            <a:endParaRPr lang="en-US" dirty="0"/>
          </a:p>
          <a:p>
            <a:pPr marL="0" indent="0">
              <a:buNone/>
            </a:pPr>
            <a:endParaRPr lang="en-US" dirty="0"/>
          </a:p>
          <a:p>
            <a:r>
              <a:rPr lang="en-US" dirty="0"/>
              <a:t>If you put your README file in your repository's root, docs, or hidden .</a:t>
            </a:r>
            <a:r>
              <a:rPr lang="en-US" dirty="0" err="1"/>
              <a:t>github</a:t>
            </a:r>
            <a:r>
              <a:rPr lang="en-US" dirty="0"/>
              <a:t> directory, GitHub will recognize and automatically surface your README to repository visitors.</a:t>
            </a:r>
          </a:p>
          <a:p>
            <a:endParaRPr lang="en-US" dirty="0"/>
          </a:p>
          <a:p>
            <a:endParaRPr lang="en-US" dirty="0"/>
          </a:p>
          <a:p>
            <a:pPr marL="0" indent="0">
              <a:buNone/>
            </a:pPr>
            <a:endParaRPr lang="en-US" dirty="0"/>
          </a:p>
        </p:txBody>
      </p:sp>
      <p:sp>
        <p:nvSpPr>
          <p:cNvPr id="3" name="TextBox 2">
            <a:extLst>
              <a:ext uri="{FF2B5EF4-FFF2-40B4-BE49-F238E27FC236}">
                <a16:creationId xmlns:a16="http://schemas.microsoft.com/office/drawing/2014/main" id="{7008342D-A395-44C0-8498-6B59DD3D1261}"/>
              </a:ext>
            </a:extLst>
          </p:cNvPr>
          <p:cNvSpPr txBox="1"/>
          <p:nvPr/>
        </p:nvSpPr>
        <p:spPr>
          <a:xfrm>
            <a:off x="1000387" y="2941350"/>
            <a:ext cx="10728684" cy="1908215"/>
          </a:xfrm>
          <a:prstGeom prst="rect">
            <a:avLst/>
          </a:prstGeom>
          <a:noFill/>
        </p:spPr>
        <p:txBody>
          <a:bodyPr wrap="square" rtlCol="0">
            <a:spAutoFit/>
          </a:bodyPr>
          <a:lstStyle/>
          <a:p>
            <a:pPr marL="342900" indent="-342900">
              <a:buFont typeface="Courier New" panose="02070309020205020404" pitchFamily="49" charset="0"/>
              <a:buChar char="o"/>
            </a:pPr>
            <a:r>
              <a:rPr lang="en-US" sz="2000" dirty="0">
                <a:latin typeface="Gill Sans MT" panose="020B0502020104020203" pitchFamily="34" charset="0"/>
              </a:rPr>
              <a:t>What the project does</a:t>
            </a:r>
          </a:p>
          <a:p>
            <a:pPr marL="342900" indent="-342900">
              <a:buFont typeface="Courier New" panose="02070309020205020404" pitchFamily="49" charset="0"/>
              <a:buChar char="o"/>
            </a:pPr>
            <a:r>
              <a:rPr lang="en-US" sz="2000" dirty="0">
                <a:latin typeface="Gill Sans MT" panose="020B0502020104020203" pitchFamily="34" charset="0"/>
              </a:rPr>
              <a:t>Why the project is useful</a:t>
            </a:r>
          </a:p>
          <a:p>
            <a:pPr marL="342900" indent="-342900">
              <a:buFont typeface="Courier New" panose="02070309020205020404" pitchFamily="49" charset="0"/>
              <a:buChar char="o"/>
            </a:pPr>
            <a:r>
              <a:rPr lang="en-US" sz="2000" dirty="0">
                <a:latin typeface="Gill Sans MT" panose="020B0502020104020203" pitchFamily="34" charset="0"/>
              </a:rPr>
              <a:t>How users can get started with the project</a:t>
            </a:r>
          </a:p>
          <a:p>
            <a:pPr marL="342900" indent="-342900">
              <a:buFont typeface="Courier New" panose="02070309020205020404" pitchFamily="49" charset="0"/>
              <a:buChar char="o"/>
            </a:pPr>
            <a:r>
              <a:rPr lang="en-US" sz="2000" dirty="0">
                <a:latin typeface="Gill Sans MT" panose="020B0502020104020203" pitchFamily="34" charset="0"/>
              </a:rPr>
              <a:t>Where users can get help with your project</a:t>
            </a:r>
          </a:p>
          <a:p>
            <a:pPr marL="342900" indent="-342900">
              <a:buFont typeface="Courier New" panose="02070309020205020404" pitchFamily="49" charset="0"/>
              <a:buChar char="o"/>
            </a:pPr>
            <a:r>
              <a:rPr lang="en-US" sz="2000" dirty="0">
                <a:latin typeface="Gill Sans MT" panose="020B0502020104020203" pitchFamily="34" charset="0"/>
              </a:rPr>
              <a:t>Who maintains and contributes to the project</a:t>
            </a:r>
          </a:p>
          <a:p>
            <a:endParaRPr lang="en-IL" dirty="0"/>
          </a:p>
        </p:txBody>
      </p:sp>
      <p:sp>
        <p:nvSpPr>
          <p:cNvPr id="9" name="Content Placeholder 6">
            <a:extLst>
              <a:ext uri="{FF2B5EF4-FFF2-40B4-BE49-F238E27FC236}">
                <a16:creationId xmlns:a16="http://schemas.microsoft.com/office/drawing/2014/main" id="{CF694D78-148B-42C7-96EA-FF632BDB57D2}"/>
              </a:ext>
            </a:extLst>
          </p:cNvPr>
          <p:cNvSpPr txBox="1">
            <a:spLocks/>
          </p:cNvSpPr>
          <p:nvPr/>
        </p:nvSpPr>
        <p:spPr>
          <a:xfrm>
            <a:off x="676013" y="3930268"/>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Gill Sans MT" panose="020B0502020104020203"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Gill Sans MT" panose="020B05020201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Gill Sans MT" panose="020B05020201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ill Sans MT" panose="020B05020201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ill Sans MT" panose="020B05020201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a:p>
            <a:endParaRPr lang="en-US" dirty="0"/>
          </a:p>
          <a:p>
            <a:pPr marL="0" indent="0">
              <a:buFont typeface="Arial" panose="020B0604020202020204" pitchFamily="34" charset="0"/>
              <a:buNone/>
            </a:pPr>
            <a:endParaRPr lang="en-US" dirty="0"/>
          </a:p>
        </p:txBody>
      </p:sp>
    </p:spTree>
    <p:extLst>
      <p:ext uri="{BB962C8B-B14F-4D97-AF65-F5344CB8AC3E}">
        <p14:creationId xmlns:p14="http://schemas.microsoft.com/office/powerpoint/2010/main" val="10062341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9B0A28-EAE9-4342-83F3-35ACFDDE4FC3}"/>
              </a:ext>
            </a:extLst>
          </p:cNvPr>
          <p:cNvSpPr>
            <a:spLocks noGrp="1"/>
          </p:cNvSpPr>
          <p:nvPr>
            <p:ph type="title"/>
          </p:nvPr>
        </p:nvSpPr>
        <p:spPr/>
        <p:txBody>
          <a:bodyPr/>
          <a:lstStyle/>
          <a:p>
            <a:r>
              <a:rPr lang="en-GB" dirty="0"/>
              <a:t>Managing project documentation</a:t>
            </a:r>
            <a:endParaRPr lang="en-IL" dirty="0"/>
          </a:p>
        </p:txBody>
      </p:sp>
      <p:sp>
        <p:nvSpPr>
          <p:cNvPr id="4" name="Slide Number Placeholder 3">
            <a:extLst>
              <a:ext uri="{FF2B5EF4-FFF2-40B4-BE49-F238E27FC236}">
                <a16:creationId xmlns:a16="http://schemas.microsoft.com/office/drawing/2014/main" id="{FCEC8A01-8C6B-4ACF-9F4C-81556B5FD34F}"/>
              </a:ext>
            </a:extLst>
          </p:cNvPr>
          <p:cNvSpPr>
            <a:spLocks noGrp="1"/>
          </p:cNvSpPr>
          <p:nvPr>
            <p:ph type="sldNum" sz="quarter" idx="12"/>
          </p:nvPr>
        </p:nvSpPr>
        <p:spPr/>
        <p:txBody>
          <a:bodyPr/>
          <a:lstStyle/>
          <a:p>
            <a:fld id="{07F3710F-AB72-497E-9B40-73E04C7F9E51}" type="slidenum">
              <a:rPr lang="en-IL" smtClean="0"/>
              <a:t>36</a:t>
            </a:fld>
            <a:endParaRPr lang="en-IL"/>
          </a:p>
        </p:txBody>
      </p:sp>
      <p:sp>
        <p:nvSpPr>
          <p:cNvPr id="5" name="Footer Placeholder 4">
            <a:extLst>
              <a:ext uri="{FF2B5EF4-FFF2-40B4-BE49-F238E27FC236}">
                <a16:creationId xmlns:a16="http://schemas.microsoft.com/office/drawing/2014/main" id="{FC72B797-39B7-4CA9-AD46-51880D654FF8}"/>
              </a:ext>
            </a:extLst>
          </p:cNvPr>
          <p:cNvSpPr>
            <a:spLocks noGrp="1"/>
          </p:cNvSpPr>
          <p:nvPr>
            <p:ph type="ftr" sz="quarter" idx="3"/>
          </p:nvPr>
        </p:nvSpPr>
        <p:spPr/>
        <p:txBody>
          <a:bodyPr/>
          <a:lstStyle/>
          <a:p>
            <a:pPr algn="l"/>
            <a:r>
              <a:rPr lang="en-US"/>
              <a:t>Workshop on Software Engineering Project - 2020</a:t>
            </a:r>
            <a:endParaRPr lang="en-IL" dirty="0"/>
          </a:p>
        </p:txBody>
      </p:sp>
      <p:sp>
        <p:nvSpPr>
          <p:cNvPr id="9" name="Content Placeholder 6">
            <a:extLst>
              <a:ext uri="{FF2B5EF4-FFF2-40B4-BE49-F238E27FC236}">
                <a16:creationId xmlns:a16="http://schemas.microsoft.com/office/drawing/2014/main" id="{CF694D78-148B-42C7-96EA-FF632BDB57D2}"/>
              </a:ext>
            </a:extLst>
          </p:cNvPr>
          <p:cNvSpPr txBox="1">
            <a:spLocks/>
          </p:cNvSpPr>
          <p:nvPr/>
        </p:nvSpPr>
        <p:spPr>
          <a:xfrm>
            <a:off x="676013" y="3930268"/>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Gill Sans MT" panose="020B0502020104020203"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Gill Sans MT" panose="020B05020201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Gill Sans MT" panose="020B05020201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ill Sans MT" panose="020B05020201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ill Sans MT" panose="020B05020201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a:p>
            <a:endParaRPr lang="en-US" dirty="0"/>
          </a:p>
          <a:p>
            <a:pPr marL="0" indent="0">
              <a:buFont typeface="Arial" panose="020B0604020202020204" pitchFamily="34" charset="0"/>
              <a:buNone/>
            </a:pPr>
            <a:endParaRPr lang="en-US" dirty="0"/>
          </a:p>
        </p:txBody>
      </p:sp>
      <p:pic>
        <p:nvPicPr>
          <p:cNvPr id="10" name="Picture 9">
            <a:extLst>
              <a:ext uri="{FF2B5EF4-FFF2-40B4-BE49-F238E27FC236}">
                <a16:creationId xmlns:a16="http://schemas.microsoft.com/office/drawing/2014/main" id="{08178EA6-6F83-4617-9DF2-4D8B3E404E2E}"/>
              </a:ext>
            </a:extLst>
          </p:cNvPr>
          <p:cNvPicPr>
            <a:picLocks noChangeAspect="1"/>
          </p:cNvPicPr>
          <p:nvPr/>
        </p:nvPicPr>
        <p:blipFill>
          <a:blip r:embed="rId2"/>
          <a:stretch>
            <a:fillRect/>
          </a:stretch>
        </p:blipFill>
        <p:spPr>
          <a:xfrm>
            <a:off x="808008" y="1057833"/>
            <a:ext cx="7987848" cy="5267466"/>
          </a:xfrm>
          <a:prstGeom prst="rect">
            <a:avLst/>
          </a:prstGeom>
        </p:spPr>
      </p:pic>
      <p:sp>
        <p:nvSpPr>
          <p:cNvPr id="12" name="Speech Bubble: Rectangle with Corners Rounded 11">
            <a:extLst>
              <a:ext uri="{FF2B5EF4-FFF2-40B4-BE49-F238E27FC236}">
                <a16:creationId xmlns:a16="http://schemas.microsoft.com/office/drawing/2014/main" id="{A894D42B-F9F6-4A13-8C96-FFC47BEC1337}"/>
              </a:ext>
            </a:extLst>
          </p:cNvPr>
          <p:cNvSpPr/>
          <p:nvPr/>
        </p:nvSpPr>
        <p:spPr>
          <a:xfrm>
            <a:off x="9118833" y="2221472"/>
            <a:ext cx="3000600" cy="1261520"/>
          </a:xfrm>
          <a:prstGeom prst="wedgeRoundRectCallout">
            <a:avLst>
              <a:gd name="adj1" fmla="val -188882"/>
              <a:gd name="adj2" fmla="val 187934"/>
              <a:gd name="adj3" fmla="val 16667"/>
            </a:avLst>
          </a:prstGeom>
          <a:solidFill>
            <a:schemeClr val="accent2">
              <a:lumMod val="60000"/>
              <a:lumOff val="40000"/>
              <a:alpha val="49000"/>
            </a:schemeClr>
          </a:solidFill>
          <a:ln>
            <a:solidFill>
              <a:schemeClr val="accent2">
                <a:lumMod val="75000"/>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rPr>
              <a:t>Displays the content of the README.md file</a:t>
            </a:r>
            <a:endParaRPr lang="en-GB" sz="2000" dirty="0">
              <a:solidFill>
                <a:schemeClr val="tx1"/>
              </a:solidFill>
            </a:endParaRPr>
          </a:p>
        </p:txBody>
      </p:sp>
    </p:spTree>
    <p:extLst>
      <p:ext uri="{BB962C8B-B14F-4D97-AF65-F5344CB8AC3E}">
        <p14:creationId xmlns:p14="http://schemas.microsoft.com/office/powerpoint/2010/main" val="189101199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9B0A28-EAE9-4342-83F3-35ACFDDE4FC3}"/>
              </a:ext>
            </a:extLst>
          </p:cNvPr>
          <p:cNvSpPr>
            <a:spLocks noGrp="1"/>
          </p:cNvSpPr>
          <p:nvPr>
            <p:ph type="title"/>
          </p:nvPr>
        </p:nvSpPr>
        <p:spPr/>
        <p:txBody>
          <a:bodyPr/>
          <a:lstStyle/>
          <a:p>
            <a:r>
              <a:rPr lang="en-GB" dirty="0"/>
              <a:t>Managing project documentation</a:t>
            </a:r>
            <a:endParaRPr lang="en-IL" dirty="0"/>
          </a:p>
        </p:txBody>
      </p:sp>
      <p:sp>
        <p:nvSpPr>
          <p:cNvPr id="4" name="Slide Number Placeholder 3">
            <a:extLst>
              <a:ext uri="{FF2B5EF4-FFF2-40B4-BE49-F238E27FC236}">
                <a16:creationId xmlns:a16="http://schemas.microsoft.com/office/drawing/2014/main" id="{FCEC8A01-8C6B-4ACF-9F4C-81556B5FD34F}"/>
              </a:ext>
            </a:extLst>
          </p:cNvPr>
          <p:cNvSpPr>
            <a:spLocks noGrp="1"/>
          </p:cNvSpPr>
          <p:nvPr>
            <p:ph type="sldNum" sz="quarter" idx="12"/>
          </p:nvPr>
        </p:nvSpPr>
        <p:spPr/>
        <p:txBody>
          <a:bodyPr/>
          <a:lstStyle/>
          <a:p>
            <a:fld id="{07F3710F-AB72-497E-9B40-73E04C7F9E51}" type="slidenum">
              <a:rPr lang="en-IL" smtClean="0"/>
              <a:t>37</a:t>
            </a:fld>
            <a:endParaRPr lang="en-IL"/>
          </a:p>
        </p:txBody>
      </p:sp>
      <p:sp>
        <p:nvSpPr>
          <p:cNvPr id="5" name="Footer Placeholder 4">
            <a:extLst>
              <a:ext uri="{FF2B5EF4-FFF2-40B4-BE49-F238E27FC236}">
                <a16:creationId xmlns:a16="http://schemas.microsoft.com/office/drawing/2014/main" id="{FC72B797-39B7-4CA9-AD46-51880D654FF8}"/>
              </a:ext>
            </a:extLst>
          </p:cNvPr>
          <p:cNvSpPr>
            <a:spLocks noGrp="1"/>
          </p:cNvSpPr>
          <p:nvPr>
            <p:ph type="ftr" sz="quarter" idx="3"/>
          </p:nvPr>
        </p:nvSpPr>
        <p:spPr/>
        <p:txBody>
          <a:bodyPr/>
          <a:lstStyle/>
          <a:p>
            <a:pPr algn="l"/>
            <a:r>
              <a:rPr lang="en-US"/>
              <a:t>Workshop on Software Engineering Project - 2020</a:t>
            </a:r>
            <a:endParaRPr lang="en-IL" dirty="0"/>
          </a:p>
        </p:txBody>
      </p:sp>
      <p:sp>
        <p:nvSpPr>
          <p:cNvPr id="7" name="Content Placeholder 6">
            <a:extLst>
              <a:ext uri="{FF2B5EF4-FFF2-40B4-BE49-F238E27FC236}">
                <a16:creationId xmlns:a16="http://schemas.microsoft.com/office/drawing/2014/main" id="{C9C4002E-A53D-41E5-B062-E832CAAACDD3}"/>
              </a:ext>
            </a:extLst>
          </p:cNvPr>
          <p:cNvSpPr>
            <a:spLocks noGrp="1"/>
          </p:cNvSpPr>
          <p:nvPr>
            <p:ph idx="1"/>
          </p:nvPr>
        </p:nvSpPr>
        <p:spPr>
          <a:xfrm>
            <a:off x="765448" y="1067490"/>
            <a:ext cx="10588352" cy="5109473"/>
          </a:xfrm>
        </p:spPr>
        <p:txBody>
          <a:bodyPr/>
          <a:lstStyle/>
          <a:p>
            <a:pPr marL="0" indent="0">
              <a:buNone/>
            </a:pPr>
            <a:r>
              <a:rPr lang="en-US" b="1" u="sng" dirty="0"/>
              <a:t>GitHub Wikis </a:t>
            </a:r>
            <a:r>
              <a:rPr lang="en-US" dirty="0"/>
              <a:t>- You can host documentation for your repository in a wiki, so that others can use and contribute to your project.</a:t>
            </a:r>
          </a:p>
          <a:p>
            <a:r>
              <a:rPr lang="en-US" dirty="0"/>
              <a:t>Every GitHub repository comes equipped with a section for hosting documentation, called a wiki. You can use your repository's wiki to share long-form content about your project, such as how to use it, how you designed it, or its core principles.</a:t>
            </a:r>
          </a:p>
          <a:p>
            <a:r>
              <a:rPr lang="en-US" dirty="0"/>
              <a:t>With wikis, you can write content just like everywhere else on GitHub (Supports Markup, links, photos, and code fragments).</a:t>
            </a:r>
            <a:endParaRPr lang="en-IL" dirty="0"/>
          </a:p>
        </p:txBody>
      </p:sp>
      <p:pic>
        <p:nvPicPr>
          <p:cNvPr id="3" name="Picture 2">
            <a:extLst>
              <a:ext uri="{FF2B5EF4-FFF2-40B4-BE49-F238E27FC236}">
                <a16:creationId xmlns:a16="http://schemas.microsoft.com/office/drawing/2014/main" id="{2C746105-6B37-4EAC-B7DC-3BD9737B3446}"/>
              </a:ext>
            </a:extLst>
          </p:cNvPr>
          <p:cNvPicPr>
            <a:picLocks noChangeAspect="1"/>
          </p:cNvPicPr>
          <p:nvPr/>
        </p:nvPicPr>
        <p:blipFill>
          <a:blip r:embed="rId2"/>
          <a:stretch>
            <a:fillRect/>
          </a:stretch>
        </p:blipFill>
        <p:spPr>
          <a:xfrm>
            <a:off x="696407" y="4760635"/>
            <a:ext cx="10657393" cy="1262776"/>
          </a:xfrm>
          <a:prstGeom prst="rect">
            <a:avLst/>
          </a:prstGeom>
        </p:spPr>
      </p:pic>
    </p:spTree>
    <p:extLst>
      <p:ext uri="{BB962C8B-B14F-4D97-AF65-F5344CB8AC3E}">
        <p14:creationId xmlns:p14="http://schemas.microsoft.com/office/powerpoint/2010/main" val="59639138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9B0A28-EAE9-4342-83F3-35ACFDDE4FC3}"/>
              </a:ext>
            </a:extLst>
          </p:cNvPr>
          <p:cNvSpPr>
            <a:spLocks noGrp="1"/>
          </p:cNvSpPr>
          <p:nvPr>
            <p:ph type="title"/>
          </p:nvPr>
        </p:nvSpPr>
        <p:spPr/>
        <p:txBody>
          <a:bodyPr/>
          <a:lstStyle/>
          <a:p>
            <a:r>
              <a:rPr lang="en-GB" dirty="0"/>
              <a:t>Managing project documentation</a:t>
            </a:r>
            <a:endParaRPr lang="en-IL" dirty="0"/>
          </a:p>
        </p:txBody>
      </p:sp>
      <p:sp>
        <p:nvSpPr>
          <p:cNvPr id="4" name="Slide Number Placeholder 3">
            <a:extLst>
              <a:ext uri="{FF2B5EF4-FFF2-40B4-BE49-F238E27FC236}">
                <a16:creationId xmlns:a16="http://schemas.microsoft.com/office/drawing/2014/main" id="{FCEC8A01-8C6B-4ACF-9F4C-81556B5FD34F}"/>
              </a:ext>
            </a:extLst>
          </p:cNvPr>
          <p:cNvSpPr>
            <a:spLocks noGrp="1"/>
          </p:cNvSpPr>
          <p:nvPr>
            <p:ph type="sldNum" sz="quarter" idx="12"/>
          </p:nvPr>
        </p:nvSpPr>
        <p:spPr/>
        <p:txBody>
          <a:bodyPr/>
          <a:lstStyle/>
          <a:p>
            <a:fld id="{07F3710F-AB72-497E-9B40-73E04C7F9E51}" type="slidenum">
              <a:rPr lang="en-IL" smtClean="0"/>
              <a:t>38</a:t>
            </a:fld>
            <a:endParaRPr lang="en-IL"/>
          </a:p>
        </p:txBody>
      </p:sp>
      <p:sp>
        <p:nvSpPr>
          <p:cNvPr id="5" name="Footer Placeholder 4">
            <a:extLst>
              <a:ext uri="{FF2B5EF4-FFF2-40B4-BE49-F238E27FC236}">
                <a16:creationId xmlns:a16="http://schemas.microsoft.com/office/drawing/2014/main" id="{FC72B797-39B7-4CA9-AD46-51880D654FF8}"/>
              </a:ext>
            </a:extLst>
          </p:cNvPr>
          <p:cNvSpPr>
            <a:spLocks noGrp="1"/>
          </p:cNvSpPr>
          <p:nvPr>
            <p:ph type="ftr" sz="quarter" idx="3"/>
          </p:nvPr>
        </p:nvSpPr>
        <p:spPr/>
        <p:txBody>
          <a:bodyPr/>
          <a:lstStyle/>
          <a:p>
            <a:pPr algn="l"/>
            <a:r>
              <a:rPr lang="en-US"/>
              <a:t>Workshop on Software Engineering Project - 2020</a:t>
            </a:r>
            <a:endParaRPr lang="en-IL" dirty="0"/>
          </a:p>
        </p:txBody>
      </p:sp>
      <p:sp>
        <p:nvSpPr>
          <p:cNvPr id="7" name="Content Placeholder 6">
            <a:extLst>
              <a:ext uri="{FF2B5EF4-FFF2-40B4-BE49-F238E27FC236}">
                <a16:creationId xmlns:a16="http://schemas.microsoft.com/office/drawing/2014/main" id="{C9C4002E-A53D-41E5-B062-E832CAAACDD3}"/>
              </a:ext>
            </a:extLst>
          </p:cNvPr>
          <p:cNvSpPr>
            <a:spLocks noGrp="1"/>
          </p:cNvSpPr>
          <p:nvPr>
            <p:ph idx="1"/>
          </p:nvPr>
        </p:nvSpPr>
        <p:spPr>
          <a:xfrm>
            <a:off x="710280" y="1083691"/>
            <a:ext cx="10643520" cy="5362622"/>
          </a:xfrm>
        </p:spPr>
        <p:txBody>
          <a:bodyPr>
            <a:normAutofit fontScale="92500" lnSpcReduction="20000"/>
          </a:bodyPr>
          <a:lstStyle/>
          <a:p>
            <a:pPr marL="0" indent="0">
              <a:buNone/>
            </a:pPr>
            <a:r>
              <a:rPr lang="en-GB" b="1" u="sng" dirty="0"/>
              <a:t>Difference between Wikis and README.md -</a:t>
            </a:r>
            <a:r>
              <a:rPr lang="en-GB" dirty="0"/>
              <a:t> </a:t>
            </a:r>
            <a:r>
              <a:rPr lang="en-US" dirty="0"/>
              <a:t>A README file quickly tells what your project can do, while you can use a wiki to provide additional documentation and comprehensive details about your project.</a:t>
            </a:r>
          </a:p>
          <a:p>
            <a:pPr marL="0" indent="0">
              <a:buNone/>
            </a:pPr>
            <a:r>
              <a:rPr lang="en-US" b="1" u="sng" dirty="0"/>
              <a:t>Wiki features:</a:t>
            </a:r>
          </a:p>
          <a:p>
            <a:r>
              <a:rPr lang="en-US" dirty="0"/>
              <a:t>Wiki content is designed to be easily editable. You can add or change content on any wiki page by clicking the </a:t>
            </a:r>
            <a:r>
              <a:rPr lang="en-US" b="1" dirty="0"/>
              <a:t>Edit</a:t>
            </a:r>
            <a:r>
              <a:rPr lang="en-US" dirty="0"/>
              <a:t> button located in the upper right corner of each page. This opens up the wiki editor.</a:t>
            </a:r>
          </a:p>
          <a:p>
            <a:r>
              <a:rPr lang="en-US" dirty="0"/>
              <a:t>Wikis also give you the option of including a </a:t>
            </a:r>
            <a:r>
              <a:rPr lang="en-US" u="sng" dirty="0"/>
              <a:t>custom footer </a:t>
            </a:r>
            <a:r>
              <a:rPr lang="en-US" dirty="0"/>
              <a:t>where you can list things like contact details or license information for your project.</a:t>
            </a:r>
          </a:p>
          <a:p>
            <a:r>
              <a:rPr lang="en-US" dirty="0"/>
              <a:t>You can add additional pages to your wiki by selecting </a:t>
            </a:r>
            <a:r>
              <a:rPr lang="en-US" b="1" dirty="0"/>
              <a:t>New Page</a:t>
            </a:r>
            <a:r>
              <a:rPr lang="en-US" dirty="0"/>
              <a:t> in the upper right corner. By default, each page you create is included automatically in your wiki’s sidebar and listed in alphabetical order.</a:t>
            </a:r>
          </a:p>
          <a:p>
            <a:r>
              <a:rPr lang="en-US" dirty="0"/>
              <a:t>You can also add a custom sidebar to your wiki by clicking the </a:t>
            </a:r>
            <a:r>
              <a:rPr lang="en-US" b="1" dirty="0"/>
              <a:t>Add custom sidebar</a:t>
            </a:r>
            <a:r>
              <a:rPr lang="en-US" dirty="0"/>
              <a:t> link. Custom sidebar content can include text, images, and links.</a:t>
            </a:r>
            <a:endParaRPr lang="en-IL" dirty="0"/>
          </a:p>
        </p:txBody>
      </p:sp>
    </p:spTree>
    <p:extLst>
      <p:ext uri="{BB962C8B-B14F-4D97-AF65-F5344CB8AC3E}">
        <p14:creationId xmlns:p14="http://schemas.microsoft.com/office/powerpoint/2010/main" val="257118113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9B0A28-EAE9-4342-83F3-35ACFDDE4FC3}"/>
              </a:ext>
            </a:extLst>
          </p:cNvPr>
          <p:cNvSpPr>
            <a:spLocks noGrp="1"/>
          </p:cNvSpPr>
          <p:nvPr>
            <p:ph type="title"/>
          </p:nvPr>
        </p:nvSpPr>
        <p:spPr/>
        <p:txBody>
          <a:bodyPr/>
          <a:lstStyle/>
          <a:p>
            <a:r>
              <a:rPr lang="en-GB" dirty="0"/>
              <a:t>Managing project documentation</a:t>
            </a:r>
            <a:endParaRPr lang="en-IL" dirty="0"/>
          </a:p>
        </p:txBody>
      </p:sp>
      <p:sp>
        <p:nvSpPr>
          <p:cNvPr id="4" name="Slide Number Placeholder 3">
            <a:extLst>
              <a:ext uri="{FF2B5EF4-FFF2-40B4-BE49-F238E27FC236}">
                <a16:creationId xmlns:a16="http://schemas.microsoft.com/office/drawing/2014/main" id="{FCEC8A01-8C6B-4ACF-9F4C-81556B5FD34F}"/>
              </a:ext>
            </a:extLst>
          </p:cNvPr>
          <p:cNvSpPr>
            <a:spLocks noGrp="1"/>
          </p:cNvSpPr>
          <p:nvPr>
            <p:ph type="sldNum" sz="quarter" idx="12"/>
          </p:nvPr>
        </p:nvSpPr>
        <p:spPr/>
        <p:txBody>
          <a:bodyPr/>
          <a:lstStyle/>
          <a:p>
            <a:fld id="{07F3710F-AB72-497E-9B40-73E04C7F9E51}" type="slidenum">
              <a:rPr lang="en-IL" smtClean="0"/>
              <a:t>39</a:t>
            </a:fld>
            <a:endParaRPr lang="en-IL"/>
          </a:p>
        </p:txBody>
      </p:sp>
      <p:sp>
        <p:nvSpPr>
          <p:cNvPr id="5" name="Footer Placeholder 4">
            <a:extLst>
              <a:ext uri="{FF2B5EF4-FFF2-40B4-BE49-F238E27FC236}">
                <a16:creationId xmlns:a16="http://schemas.microsoft.com/office/drawing/2014/main" id="{FC72B797-39B7-4CA9-AD46-51880D654FF8}"/>
              </a:ext>
            </a:extLst>
          </p:cNvPr>
          <p:cNvSpPr>
            <a:spLocks noGrp="1"/>
          </p:cNvSpPr>
          <p:nvPr>
            <p:ph type="ftr" sz="quarter" idx="3"/>
          </p:nvPr>
        </p:nvSpPr>
        <p:spPr/>
        <p:txBody>
          <a:bodyPr/>
          <a:lstStyle/>
          <a:p>
            <a:pPr algn="l"/>
            <a:r>
              <a:rPr lang="en-US"/>
              <a:t>Workshop on Software Engineering Project - 2020</a:t>
            </a:r>
            <a:endParaRPr lang="en-IL" dirty="0"/>
          </a:p>
        </p:txBody>
      </p:sp>
      <p:pic>
        <p:nvPicPr>
          <p:cNvPr id="9" name="Picture 8">
            <a:extLst>
              <a:ext uri="{FF2B5EF4-FFF2-40B4-BE49-F238E27FC236}">
                <a16:creationId xmlns:a16="http://schemas.microsoft.com/office/drawing/2014/main" id="{AE503A7F-27DF-448C-B4BF-CCB9D562D178}"/>
              </a:ext>
            </a:extLst>
          </p:cNvPr>
          <p:cNvPicPr>
            <a:picLocks noChangeAspect="1"/>
          </p:cNvPicPr>
          <p:nvPr/>
        </p:nvPicPr>
        <p:blipFill>
          <a:blip r:embed="rId2"/>
          <a:stretch>
            <a:fillRect/>
          </a:stretch>
        </p:blipFill>
        <p:spPr>
          <a:xfrm>
            <a:off x="2931720" y="991369"/>
            <a:ext cx="5992990" cy="5465287"/>
          </a:xfrm>
          <a:prstGeom prst="rect">
            <a:avLst/>
          </a:prstGeom>
        </p:spPr>
      </p:pic>
      <p:sp>
        <p:nvSpPr>
          <p:cNvPr id="10" name="Speech Bubble: Rectangle with Corners Rounded 9">
            <a:extLst>
              <a:ext uri="{FF2B5EF4-FFF2-40B4-BE49-F238E27FC236}">
                <a16:creationId xmlns:a16="http://schemas.microsoft.com/office/drawing/2014/main" id="{35E670D7-CAB5-416B-8CE0-E73596FFE8B4}"/>
              </a:ext>
            </a:extLst>
          </p:cNvPr>
          <p:cNvSpPr/>
          <p:nvPr/>
        </p:nvSpPr>
        <p:spPr>
          <a:xfrm>
            <a:off x="9367087" y="1373273"/>
            <a:ext cx="2743200" cy="365125"/>
          </a:xfrm>
          <a:prstGeom prst="wedgeRoundRectCallout">
            <a:avLst>
              <a:gd name="adj1" fmla="val -68586"/>
              <a:gd name="adj2" fmla="val 109424"/>
              <a:gd name="adj3" fmla="val 16667"/>
            </a:avLst>
          </a:prstGeom>
          <a:solidFill>
            <a:schemeClr val="accent2">
              <a:lumMod val="60000"/>
              <a:lumOff val="40000"/>
              <a:alpha val="49000"/>
            </a:schemeClr>
          </a:solidFill>
          <a:ln>
            <a:solidFill>
              <a:schemeClr val="accent2">
                <a:lumMod val="75000"/>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rPr>
              <a:t>Add a new page</a:t>
            </a:r>
            <a:endParaRPr lang="en-GB" sz="2000" dirty="0">
              <a:solidFill>
                <a:schemeClr val="tx1"/>
              </a:solidFill>
            </a:endParaRPr>
          </a:p>
        </p:txBody>
      </p:sp>
      <p:sp>
        <p:nvSpPr>
          <p:cNvPr id="11" name="Speech Bubble: Rectangle with Corners Rounded 10">
            <a:extLst>
              <a:ext uri="{FF2B5EF4-FFF2-40B4-BE49-F238E27FC236}">
                <a16:creationId xmlns:a16="http://schemas.microsoft.com/office/drawing/2014/main" id="{5C66DC2D-FEE8-4F2C-9B15-5F3568CFC5EE}"/>
              </a:ext>
            </a:extLst>
          </p:cNvPr>
          <p:cNvSpPr/>
          <p:nvPr/>
        </p:nvSpPr>
        <p:spPr>
          <a:xfrm>
            <a:off x="9260280" y="2547649"/>
            <a:ext cx="2743200" cy="365125"/>
          </a:xfrm>
          <a:prstGeom prst="wedgeRoundRectCallout">
            <a:avLst>
              <a:gd name="adj1" fmla="val -68586"/>
              <a:gd name="adj2" fmla="val 109424"/>
              <a:gd name="adj3" fmla="val 16667"/>
            </a:avLst>
          </a:prstGeom>
          <a:solidFill>
            <a:schemeClr val="accent2">
              <a:lumMod val="60000"/>
              <a:lumOff val="40000"/>
              <a:alpha val="49000"/>
            </a:schemeClr>
          </a:solidFill>
          <a:ln>
            <a:solidFill>
              <a:schemeClr val="accent2">
                <a:lumMod val="75000"/>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rPr>
              <a:t>Current wiki pages</a:t>
            </a:r>
            <a:endParaRPr lang="en-GB" sz="2000" dirty="0">
              <a:solidFill>
                <a:schemeClr val="tx1"/>
              </a:solidFill>
            </a:endParaRPr>
          </a:p>
        </p:txBody>
      </p:sp>
      <p:sp>
        <p:nvSpPr>
          <p:cNvPr id="12" name="Speech Bubble: Rectangle with Corners Rounded 11">
            <a:extLst>
              <a:ext uri="{FF2B5EF4-FFF2-40B4-BE49-F238E27FC236}">
                <a16:creationId xmlns:a16="http://schemas.microsoft.com/office/drawing/2014/main" id="{ADD74996-4C93-44EC-BF32-69D2C01EC8D2}"/>
              </a:ext>
            </a:extLst>
          </p:cNvPr>
          <p:cNvSpPr/>
          <p:nvPr/>
        </p:nvSpPr>
        <p:spPr>
          <a:xfrm>
            <a:off x="9367087" y="3648217"/>
            <a:ext cx="2743200" cy="365125"/>
          </a:xfrm>
          <a:prstGeom prst="wedgeRoundRectCallout">
            <a:avLst>
              <a:gd name="adj1" fmla="val -74770"/>
              <a:gd name="adj2" fmla="val -41290"/>
              <a:gd name="adj3" fmla="val 16667"/>
            </a:avLst>
          </a:prstGeom>
          <a:solidFill>
            <a:schemeClr val="accent2">
              <a:lumMod val="60000"/>
              <a:lumOff val="40000"/>
              <a:alpha val="49000"/>
            </a:schemeClr>
          </a:solidFill>
          <a:ln>
            <a:solidFill>
              <a:schemeClr val="accent2">
                <a:lumMod val="75000"/>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rPr>
              <a:t>Optional side bar</a:t>
            </a:r>
            <a:endParaRPr lang="en-GB" sz="2000" dirty="0">
              <a:solidFill>
                <a:schemeClr val="tx1"/>
              </a:solidFill>
            </a:endParaRPr>
          </a:p>
        </p:txBody>
      </p:sp>
      <p:sp>
        <p:nvSpPr>
          <p:cNvPr id="13" name="Speech Bubble: Rectangle with Corners Rounded 12">
            <a:extLst>
              <a:ext uri="{FF2B5EF4-FFF2-40B4-BE49-F238E27FC236}">
                <a16:creationId xmlns:a16="http://schemas.microsoft.com/office/drawing/2014/main" id="{EB975C16-1DBB-4717-AB94-7917E1020789}"/>
              </a:ext>
            </a:extLst>
          </p:cNvPr>
          <p:cNvSpPr/>
          <p:nvPr/>
        </p:nvSpPr>
        <p:spPr>
          <a:xfrm>
            <a:off x="124127" y="1462898"/>
            <a:ext cx="2023265" cy="676219"/>
          </a:xfrm>
          <a:prstGeom prst="wedgeRoundRectCallout">
            <a:avLst>
              <a:gd name="adj1" fmla="val 97396"/>
              <a:gd name="adj2" fmla="val 55031"/>
              <a:gd name="adj3" fmla="val 16667"/>
            </a:avLst>
          </a:prstGeom>
          <a:solidFill>
            <a:schemeClr val="accent2">
              <a:lumMod val="60000"/>
              <a:lumOff val="40000"/>
              <a:alpha val="49000"/>
            </a:schemeClr>
          </a:solidFill>
          <a:ln>
            <a:solidFill>
              <a:schemeClr val="accent2">
                <a:lumMod val="75000"/>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rPr>
              <a:t>Changes made to the page</a:t>
            </a:r>
            <a:endParaRPr lang="en-GB" sz="2000" dirty="0">
              <a:solidFill>
                <a:schemeClr val="tx1"/>
              </a:solidFill>
            </a:endParaRPr>
          </a:p>
        </p:txBody>
      </p:sp>
      <p:sp>
        <p:nvSpPr>
          <p:cNvPr id="14" name="Speech Bubble: Rectangle with Corners Rounded 13">
            <a:extLst>
              <a:ext uri="{FF2B5EF4-FFF2-40B4-BE49-F238E27FC236}">
                <a16:creationId xmlns:a16="http://schemas.microsoft.com/office/drawing/2014/main" id="{74A8114C-442E-4475-B425-A89684D0E807}"/>
              </a:ext>
            </a:extLst>
          </p:cNvPr>
          <p:cNvSpPr/>
          <p:nvPr/>
        </p:nvSpPr>
        <p:spPr>
          <a:xfrm>
            <a:off x="124127" y="2633137"/>
            <a:ext cx="2023265" cy="676219"/>
          </a:xfrm>
          <a:prstGeom prst="wedgeRoundRectCallout">
            <a:avLst>
              <a:gd name="adj1" fmla="val 103736"/>
              <a:gd name="adj2" fmla="val 30556"/>
              <a:gd name="adj3" fmla="val 16667"/>
            </a:avLst>
          </a:prstGeom>
          <a:solidFill>
            <a:schemeClr val="accent2">
              <a:lumMod val="60000"/>
              <a:lumOff val="40000"/>
              <a:alpha val="49000"/>
            </a:schemeClr>
          </a:solidFill>
          <a:ln>
            <a:solidFill>
              <a:schemeClr val="accent2">
                <a:lumMod val="75000"/>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rPr>
              <a:t>Page content</a:t>
            </a:r>
            <a:endParaRPr lang="en-GB" sz="2000" dirty="0">
              <a:solidFill>
                <a:schemeClr val="tx1"/>
              </a:solidFill>
            </a:endParaRPr>
          </a:p>
        </p:txBody>
      </p:sp>
      <p:sp>
        <p:nvSpPr>
          <p:cNvPr id="17" name="Speech Bubble: Rectangle with Corners Rounded 16">
            <a:extLst>
              <a:ext uri="{FF2B5EF4-FFF2-40B4-BE49-F238E27FC236}">
                <a16:creationId xmlns:a16="http://schemas.microsoft.com/office/drawing/2014/main" id="{D4717385-A8B9-4F81-AEAB-4BB12AB85E60}"/>
              </a:ext>
            </a:extLst>
          </p:cNvPr>
          <p:cNvSpPr/>
          <p:nvPr/>
        </p:nvSpPr>
        <p:spPr>
          <a:xfrm>
            <a:off x="124127" y="4352204"/>
            <a:ext cx="2534519" cy="1207294"/>
          </a:xfrm>
          <a:prstGeom prst="wedgeRoundRectCallout">
            <a:avLst>
              <a:gd name="adj1" fmla="val 157817"/>
              <a:gd name="adj2" fmla="val 127901"/>
              <a:gd name="adj3" fmla="val 16667"/>
            </a:avLst>
          </a:prstGeom>
          <a:solidFill>
            <a:schemeClr val="accent2">
              <a:lumMod val="60000"/>
              <a:lumOff val="40000"/>
              <a:alpha val="49000"/>
            </a:schemeClr>
          </a:solidFill>
          <a:ln>
            <a:solidFill>
              <a:schemeClr val="accent2">
                <a:lumMod val="75000"/>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rPr>
              <a:t>Additional custom footer can be presented under each page</a:t>
            </a:r>
            <a:endParaRPr lang="en-GB" sz="2000" dirty="0">
              <a:solidFill>
                <a:schemeClr val="tx1"/>
              </a:solidFill>
            </a:endParaRPr>
          </a:p>
        </p:txBody>
      </p:sp>
    </p:spTree>
    <p:extLst>
      <p:ext uri="{BB962C8B-B14F-4D97-AF65-F5344CB8AC3E}">
        <p14:creationId xmlns:p14="http://schemas.microsoft.com/office/powerpoint/2010/main" val="28962536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73F3BE-5AAF-4B22-AD60-1393C1D88AF0}"/>
              </a:ext>
            </a:extLst>
          </p:cNvPr>
          <p:cNvSpPr>
            <a:spLocks noGrp="1"/>
          </p:cNvSpPr>
          <p:nvPr>
            <p:ph type="title"/>
          </p:nvPr>
        </p:nvSpPr>
        <p:spPr/>
        <p:txBody>
          <a:bodyPr/>
          <a:lstStyle/>
          <a:p>
            <a:r>
              <a:rPr lang="en-US" dirty="0"/>
              <a:t>Defining Tasks</a:t>
            </a:r>
            <a:endParaRPr lang="en-IL" dirty="0"/>
          </a:p>
        </p:txBody>
      </p:sp>
      <p:sp>
        <p:nvSpPr>
          <p:cNvPr id="3" name="Content Placeholder 2">
            <a:extLst>
              <a:ext uri="{FF2B5EF4-FFF2-40B4-BE49-F238E27FC236}">
                <a16:creationId xmlns:a16="http://schemas.microsoft.com/office/drawing/2014/main" id="{2F92078F-0B8B-44B3-B74D-9D2D7EC25323}"/>
              </a:ext>
            </a:extLst>
          </p:cNvPr>
          <p:cNvSpPr>
            <a:spLocks noGrp="1"/>
          </p:cNvSpPr>
          <p:nvPr>
            <p:ph idx="1"/>
          </p:nvPr>
        </p:nvSpPr>
        <p:spPr>
          <a:xfrm>
            <a:off x="589602" y="1053414"/>
            <a:ext cx="11044059" cy="4640803"/>
          </a:xfrm>
        </p:spPr>
        <p:txBody>
          <a:bodyPr>
            <a:normAutofit/>
          </a:bodyPr>
          <a:lstStyle/>
          <a:p>
            <a:pPr marL="0" indent="0">
              <a:buNone/>
            </a:pPr>
            <a:r>
              <a:rPr lang="en-US" b="1" dirty="0"/>
              <a:t>Commits and issues:</a:t>
            </a:r>
          </a:p>
          <a:p>
            <a:pPr marL="0" indent="0">
              <a:buNone/>
            </a:pPr>
            <a:r>
              <a:rPr lang="en-US" dirty="0"/>
              <a:t>When you create a commit (commit changes to your repository), you can associate a commit with an issue by putting Issue #X, e.g. Issue #1, at the beginning of your commit message. GitHub will automatically link that commit to the issue and show it in the issue details.</a:t>
            </a:r>
          </a:p>
          <a:p>
            <a:pPr marL="0" indent="0">
              <a:buNone/>
            </a:pPr>
            <a:endParaRPr lang="en-US" dirty="0"/>
          </a:p>
          <a:p>
            <a:pPr marL="0" indent="0">
              <a:buNone/>
            </a:pPr>
            <a:r>
              <a:rPr lang="en-US" b="1" dirty="0"/>
              <a:t>Example commit message:</a:t>
            </a:r>
          </a:p>
        </p:txBody>
      </p:sp>
      <p:sp>
        <p:nvSpPr>
          <p:cNvPr id="9" name="Footer Placeholder 8">
            <a:extLst>
              <a:ext uri="{FF2B5EF4-FFF2-40B4-BE49-F238E27FC236}">
                <a16:creationId xmlns:a16="http://schemas.microsoft.com/office/drawing/2014/main" id="{A79118D7-15CB-4BEB-AF53-3AAA6EEA2EA3}"/>
              </a:ext>
            </a:extLst>
          </p:cNvPr>
          <p:cNvSpPr>
            <a:spLocks noGrp="1"/>
          </p:cNvSpPr>
          <p:nvPr>
            <p:ph type="ftr" sz="quarter" idx="3"/>
          </p:nvPr>
        </p:nvSpPr>
        <p:spPr/>
        <p:txBody>
          <a:bodyPr/>
          <a:lstStyle/>
          <a:p>
            <a:pPr algn="l"/>
            <a:r>
              <a:rPr lang="en-US" dirty="0"/>
              <a:t>Workshop on Software Engineering Project - 2020</a:t>
            </a:r>
            <a:endParaRPr lang="en-IL" dirty="0"/>
          </a:p>
        </p:txBody>
      </p:sp>
      <p:sp>
        <p:nvSpPr>
          <p:cNvPr id="10" name="Slide Number Placeholder 9">
            <a:extLst>
              <a:ext uri="{FF2B5EF4-FFF2-40B4-BE49-F238E27FC236}">
                <a16:creationId xmlns:a16="http://schemas.microsoft.com/office/drawing/2014/main" id="{6C8A21D7-2B10-4FF3-BA5C-3975FBF29017}"/>
              </a:ext>
            </a:extLst>
          </p:cNvPr>
          <p:cNvSpPr>
            <a:spLocks noGrp="1"/>
          </p:cNvSpPr>
          <p:nvPr>
            <p:ph type="sldNum" sz="quarter" idx="12"/>
          </p:nvPr>
        </p:nvSpPr>
        <p:spPr/>
        <p:txBody>
          <a:bodyPr/>
          <a:lstStyle/>
          <a:p>
            <a:fld id="{07F3710F-AB72-497E-9B40-73E04C7F9E51}" type="slidenum">
              <a:rPr lang="en-IL" smtClean="0"/>
              <a:t>4</a:t>
            </a:fld>
            <a:endParaRPr lang="en-IL"/>
          </a:p>
        </p:txBody>
      </p:sp>
      <p:pic>
        <p:nvPicPr>
          <p:cNvPr id="8" name="Picture 7">
            <a:extLst>
              <a:ext uri="{FF2B5EF4-FFF2-40B4-BE49-F238E27FC236}">
                <a16:creationId xmlns:a16="http://schemas.microsoft.com/office/drawing/2014/main" id="{361FFCC5-103E-46AB-96BA-298BD4B3AF49}"/>
              </a:ext>
            </a:extLst>
          </p:cNvPr>
          <p:cNvPicPr>
            <a:picLocks noChangeAspect="1"/>
          </p:cNvPicPr>
          <p:nvPr/>
        </p:nvPicPr>
        <p:blipFill>
          <a:blip r:embed="rId2"/>
          <a:stretch>
            <a:fillRect/>
          </a:stretch>
        </p:blipFill>
        <p:spPr>
          <a:xfrm>
            <a:off x="548641" y="4193313"/>
            <a:ext cx="11370426" cy="865437"/>
          </a:xfrm>
          <a:prstGeom prst="rect">
            <a:avLst/>
          </a:prstGeom>
        </p:spPr>
      </p:pic>
    </p:spTree>
    <p:extLst>
      <p:ext uri="{BB962C8B-B14F-4D97-AF65-F5344CB8AC3E}">
        <p14:creationId xmlns:p14="http://schemas.microsoft.com/office/powerpoint/2010/main" val="328294128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3">
            <a:extLst>
              <a:ext uri="{FF2B5EF4-FFF2-40B4-BE49-F238E27FC236}">
                <a16:creationId xmlns:a16="http://schemas.microsoft.com/office/drawing/2014/main" id="{E41D8FC9-B9E3-451C-9588-DFB96B404D69}"/>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45721" y="2659070"/>
            <a:ext cx="3175000" cy="280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pic>
        <p:nvPicPr>
          <p:cNvPr id="7" name="Picture 4">
            <a:extLst>
              <a:ext uri="{FF2B5EF4-FFF2-40B4-BE49-F238E27FC236}">
                <a16:creationId xmlns:a16="http://schemas.microsoft.com/office/drawing/2014/main" id="{4DB665F4-644C-4F46-A08F-68209BFC32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21589" y="59487"/>
            <a:ext cx="957317" cy="957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
        <p:nvSpPr>
          <p:cNvPr id="11" name="Footer Placeholder 10">
            <a:extLst>
              <a:ext uri="{FF2B5EF4-FFF2-40B4-BE49-F238E27FC236}">
                <a16:creationId xmlns:a16="http://schemas.microsoft.com/office/drawing/2014/main" id="{B8576C70-17E6-4DBD-A8C3-53843D994A64}"/>
              </a:ext>
            </a:extLst>
          </p:cNvPr>
          <p:cNvSpPr>
            <a:spLocks noGrp="1"/>
          </p:cNvSpPr>
          <p:nvPr>
            <p:ph type="ftr" sz="quarter" idx="3"/>
          </p:nvPr>
        </p:nvSpPr>
        <p:spPr/>
        <p:txBody>
          <a:bodyPr/>
          <a:lstStyle/>
          <a:p>
            <a:pPr algn="l"/>
            <a:r>
              <a:rPr lang="en-US"/>
              <a:t>Workshop on Software Engineering Project - 2020</a:t>
            </a:r>
            <a:endParaRPr lang="en-IL" dirty="0"/>
          </a:p>
        </p:txBody>
      </p:sp>
      <p:sp>
        <p:nvSpPr>
          <p:cNvPr id="12" name="Slide Number Placeholder 11">
            <a:extLst>
              <a:ext uri="{FF2B5EF4-FFF2-40B4-BE49-F238E27FC236}">
                <a16:creationId xmlns:a16="http://schemas.microsoft.com/office/drawing/2014/main" id="{880D9BDC-3D9F-4560-9A42-06B2D146F477}"/>
              </a:ext>
            </a:extLst>
          </p:cNvPr>
          <p:cNvSpPr>
            <a:spLocks noGrp="1"/>
          </p:cNvSpPr>
          <p:nvPr>
            <p:ph type="sldNum" sz="quarter" idx="12"/>
          </p:nvPr>
        </p:nvSpPr>
        <p:spPr/>
        <p:txBody>
          <a:bodyPr/>
          <a:lstStyle/>
          <a:p>
            <a:fld id="{07F3710F-AB72-497E-9B40-73E04C7F9E51}" type="slidenum">
              <a:rPr lang="en-IL" smtClean="0"/>
              <a:t>40</a:t>
            </a:fld>
            <a:endParaRPr lang="en-IL"/>
          </a:p>
        </p:txBody>
      </p:sp>
      <p:sp>
        <p:nvSpPr>
          <p:cNvPr id="9" name="Speech Bubble: Rectangle with Corners Rounded 8">
            <a:extLst>
              <a:ext uri="{FF2B5EF4-FFF2-40B4-BE49-F238E27FC236}">
                <a16:creationId xmlns:a16="http://schemas.microsoft.com/office/drawing/2014/main" id="{4BBCB747-49C6-4C7A-9B43-2D00F4AD583D}"/>
              </a:ext>
            </a:extLst>
          </p:cNvPr>
          <p:cNvSpPr/>
          <p:nvPr/>
        </p:nvSpPr>
        <p:spPr>
          <a:xfrm>
            <a:off x="5213159" y="1662792"/>
            <a:ext cx="5287797" cy="1207294"/>
          </a:xfrm>
          <a:prstGeom prst="wedgeRoundRectCallout">
            <a:avLst>
              <a:gd name="adj1" fmla="val -71917"/>
              <a:gd name="adj2" fmla="val 150178"/>
              <a:gd name="adj3" fmla="val 16667"/>
            </a:avLst>
          </a:prstGeom>
          <a:solidFill>
            <a:schemeClr val="accent2">
              <a:lumMod val="60000"/>
              <a:lumOff val="40000"/>
              <a:alpha val="49000"/>
            </a:schemeClr>
          </a:solidFill>
          <a:ln>
            <a:solidFill>
              <a:schemeClr val="accent2">
                <a:lumMod val="75000"/>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Bef>
                <a:spcPct val="0"/>
              </a:spcBef>
            </a:pPr>
            <a:r>
              <a:rPr lang="en-US" sz="6000" dirty="0">
                <a:solidFill>
                  <a:schemeClr val="tx1"/>
                </a:solidFill>
                <a:latin typeface="Gill Sans MT" panose="020B0502020104020203" pitchFamily="34" charset="0"/>
                <a:ea typeface="+mj-ea"/>
                <a:cs typeface="+mj-cs"/>
              </a:rPr>
              <a:t>Questions?</a:t>
            </a:r>
            <a:endParaRPr lang="en-GB" sz="6000" dirty="0">
              <a:solidFill>
                <a:schemeClr val="tx1"/>
              </a:solidFill>
              <a:latin typeface="Gill Sans MT" panose="020B0502020104020203" pitchFamily="34" charset="0"/>
              <a:ea typeface="+mj-ea"/>
              <a:cs typeface="+mj-cs"/>
            </a:endParaRPr>
          </a:p>
        </p:txBody>
      </p:sp>
    </p:spTree>
    <p:extLst>
      <p:ext uri="{BB962C8B-B14F-4D97-AF65-F5344CB8AC3E}">
        <p14:creationId xmlns:p14="http://schemas.microsoft.com/office/powerpoint/2010/main" val="32108426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73F3BE-5AAF-4B22-AD60-1393C1D88AF0}"/>
              </a:ext>
            </a:extLst>
          </p:cNvPr>
          <p:cNvSpPr>
            <a:spLocks noGrp="1"/>
          </p:cNvSpPr>
          <p:nvPr>
            <p:ph type="title"/>
          </p:nvPr>
        </p:nvSpPr>
        <p:spPr/>
        <p:txBody>
          <a:bodyPr/>
          <a:lstStyle/>
          <a:p>
            <a:r>
              <a:rPr lang="en-US" dirty="0"/>
              <a:t>Defining Tasks</a:t>
            </a:r>
            <a:endParaRPr lang="en-IL" dirty="0"/>
          </a:p>
        </p:txBody>
      </p:sp>
      <p:sp>
        <p:nvSpPr>
          <p:cNvPr id="9" name="Footer Placeholder 8">
            <a:extLst>
              <a:ext uri="{FF2B5EF4-FFF2-40B4-BE49-F238E27FC236}">
                <a16:creationId xmlns:a16="http://schemas.microsoft.com/office/drawing/2014/main" id="{A79118D7-15CB-4BEB-AF53-3AAA6EEA2EA3}"/>
              </a:ext>
            </a:extLst>
          </p:cNvPr>
          <p:cNvSpPr>
            <a:spLocks noGrp="1"/>
          </p:cNvSpPr>
          <p:nvPr>
            <p:ph type="ftr" sz="quarter" idx="3"/>
          </p:nvPr>
        </p:nvSpPr>
        <p:spPr/>
        <p:txBody>
          <a:bodyPr/>
          <a:lstStyle/>
          <a:p>
            <a:pPr algn="l"/>
            <a:r>
              <a:rPr lang="en-US" dirty="0"/>
              <a:t>Workshop on Software Engineering Project - 2020</a:t>
            </a:r>
            <a:endParaRPr lang="en-IL" dirty="0"/>
          </a:p>
        </p:txBody>
      </p:sp>
      <p:sp>
        <p:nvSpPr>
          <p:cNvPr id="10" name="Slide Number Placeholder 9">
            <a:extLst>
              <a:ext uri="{FF2B5EF4-FFF2-40B4-BE49-F238E27FC236}">
                <a16:creationId xmlns:a16="http://schemas.microsoft.com/office/drawing/2014/main" id="{6C8A21D7-2B10-4FF3-BA5C-3975FBF29017}"/>
              </a:ext>
            </a:extLst>
          </p:cNvPr>
          <p:cNvSpPr>
            <a:spLocks noGrp="1"/>
          </p:cNvSpPr>
          <p:nvPr>
            <p:ph type="sldNum" sz="quarter" idx="12"/>
          </p:nvPr>
        </p:nvSpPr>
        <p:spPr/>
        <p:txBody>
          <a:bodyPr/>
          <a:lstStyle/>
          <a:p>
            <a:fld id="{07F3710F-AB72-497E-9B40-73E04C7F9E51}" type="slidenum">
              <a:rPr lang="en-IL" smtClean="0"/>
              <a:t>5</a:t>
            </a:fld>
            <a:endParaRPr lang="en-IL"/>
          </a:p>
        </p:txBody>
      </p:sp>
      <p:pic>
        <p:nvPicPr>
          <p:cNvPr id="7" name="Picture 6">
            <a:extLst>
              <a:ext uri="{FF2B5EF4-FFF2-40B4-BE49-F238E27FC236}">
                <a16:creationId xmlns:a16="http://schemas.microsoft.com/office/drawing/2014/main" id="{7AE2CEE9-0262-4B4B-B81E-A2148A17F8CB}"/>
              </a:ext>
            </a:extLst>
          </p:cNvPr>
          <p:cNvPicPr>
            <a:picLocks noChangeAspect="1"/>
          </p:cNvPicPr>
          <p:nvPr/>
        </p:nvPicPr>
        <p:blipFill>
          <a:blip r:embed="rId2"/>
          <a:stretch>
            <a:fillRect/>
          </a:stretch>
        </p:blipFill>
        <p:spPr>
          <a:xfrm>
            <a:off x="4199049" y="726141"/>
            <a:ext cx="6877137" cy="5903257"/>
          </a:xfrm>
          <a:prstGeom prst="rect">
            <a:avLst/>
          </a:prstGeom>
        </p:spPr>
      </p:pic>
      <p:sp>
        <p:nvSpPr>
          <p:cNvPr id="12" name="Speech Bubble: Rectangle with Corners Rounded 11">
            <a:extLst>
              <a:ext uri="{FF2B5EF4-FFF2-40B4-BE49-F238E27FC236}">
                <a16:creationId xmlns:a16="http://schemas.microsoft.com/office/drawing/2014/main" id="{8ADDC84F-6828-4EE1-87EC-743CAECE12FD}"/>
              </a:ext>
            </a:extLst>
          </p:cNvPr>
          <p:cNvSpPr/>
          <p:nvPr/>
        </p:nvSpPr>
        <p:spPr>
          <a:xfrm>
            <a:off x="247564" y="1305209"/>
            <a:ext cx="2648036" cy="701750"/>
          </a:xfrm>
          <a:prstGeom prst="wedgeRoundRectCallout">
            <a:avLst>
              <a:gd name="adj1" fmla="val 118034"/>
              <a:gd name="adj2" fmla="val 29994"/>
              <a:gd name="adj3" fmla="val 16667"/>
            </a:avLst>
          </a:prstGeom>
          <a:solidFill>
            <a:schemeClr val="accent2">
              <a:lumMod val="60000"/>
              <a:lumOff val="40000"/>
              <a:alpha val="49000"/>
            </a:schemeClr>
          </a:solidFill>
          <a:ln>
            <a:solidFill>
              <a:schemeClr val="accent2">
                <a:lumMod val="75000"/>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400" b="1" u="sng" dirty="0">
                <a:solidFill>
                  <a:schemeClr val="tx1"/>
                </a:solidFill>
              </a:rPr>
              <a:t>Example issue:</a:t>
            </a:r>
            <a:endParaRPr lang="en-US" sz="2000" dirty="0">
              <a:solidFill>
                <a:schemeClr val="tx1"/>
              </a:solidFill>
            </a:endParaRPr>
          </a:p>
        </p:txBody>
      </p:sp>
      <p:sp>
        <p:nvSpPr>
          <p:cNvPr id="11" name="Speech Bubble: Rectangle with Corners Rounded 10">
            <a:extLst>
              <a:ext uri="{FF2B5EF4-FFF2-40B4-BE49-F238E27FC236}">
                <a16:creationId xmlns:a16="http://schemas.microsoft.com/office/drawing/2014/main" id="{944AA5E9-6907-43B8-8D05-DF5E20B90361}"/>
              </a:ext>
            </a:extLst>
          </p:cNvPr>
          <p:cNvSpPr/>
          <p:nvPr/>
        </p:nvSpPr>
        <p:spPr>
          <a:xfrm>
            <a:off x="146711" y="2484068"/>
            <a:ext cx="2849742" cy="701750"/>
          </a:xfrm>
          <a:prstGeom prst="wedgeRoundRectCallout">
            <a:avLst>
              <a:gd name="adj1" fmla="val 115045"/>
              <a:gd name="adj2" fmla="val 186485"/>
              <a:gd name="adj3" fmla="val 16667"/>
            </a:avLst>
          </a:prstGeom>
          <a:solidFill>
            <a:schemeClr val="accent2">
              <a:lumMod val="60000"/>
              <a:lumOff val="40000"/>
              <a:alpha val="49000"/>
            </a:schemeClr>
          </a:solidFill>
          <a:ln>
            <a:solidFill>
              <a:schemeClr val="accent2">
                <a:lumMod val="75000"/>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000" b="1" dirty="0">
                <a:solidFill>
                  <a:schemeClr val="tx1"/>
                </a:solidFill>
              </a:rPr>
              <a:t>You can react to an issue</a:t>
            </a:r>
            <a:endParaRPr lang="en-US" b="1" dirty="0">
              <a:solidFill>
                <a:schemeClr val="tx1"/>
              </a:solidFill>
            </a:endParaRPr>
          </a:p>
        </p:txBody>
      </p:sp>
      <p:sp>
        <p:nvSpPr>
          <p:cNvPr id="13" name="Speech Bubble: Rectangle with Corners Rounded 12">
            <a:extLst>
              <a:ext uri="{FF2B5EF4-FFF2-40B4-BE49-F238E27FC236}">
                <a16:creationId xmlns:a16="http://schemas.microsoft.com/office/drawing/2014/main" id="{4E695BE9-2099-441F-869C-EE218E8A98ED}"/>
              </a:ext>
            </a:extLst>
          </p:cNvPr>
          <p:cNvSpPr/>
          <p:nvPr/>
        </p:nvSpPr>
        <p:spPr>
          <a:xfrm>
            <a:off x="146710" y="3792915"/>
            <a:ext cx="3211777" cy="795879"/>
          </a:xfrm>
          <a:prstGeom prst="wedgeRoundRectCallout">
            <a:avLst>
              <a:gd name="adj1" fmla="val 92757"/>
              <a:gd name="adj2" fmla="val 86799"/>
              <a:gd name="adj3" fmla="val 16667"/>
            </a:avLst>
          </a:prstGeom>
          <a:solidFill>
            <a:schemeClr val="accent2">
              <a:lumMod val="60000"/>
              <a:lumOff val="40000"/>
              <a:alpha val="49000"/>
            </a:schemeClr>
          </a:solidFill>
          <a:ln>
            <a:solidFill>
              <a:schemeClr val="accent2">
                <a:lumMod val="75000"/>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000" b="1" dirty="0">
                <a:solidFill>
                  <a:schemeClr val="tx1"/>
                </a:solidFill>
              </a:rPr>
              <a:t>Activity made around that issue is also presented</a:t>
            </a:r>
            <a:endParaRPr lang="en-US" b="1" dirty="0">
              <a:solidFill>
                <a:schemeClr val="tx1"/>
              </a:solidFill>
            </a:endParaRPr>
          </a:p>
        </p:txBody>
      </p:sp>
      <p:sp>
        <p:nvSpPr>
          <p:cNvPr id="14" name="Speech Bubble: Rectangle with Corners Rounded 13">
            <a:extLst>
              <a:ext uri="{FF2B5EF4-FFF2-40B4-BE49-F238E27FC236}">
                <a16:creationId xmlns:a16="http://schemas.microsoft.com/office/drawing/2014/main" id="{FB56B0BB-B399-4411-8833-3EB328CF9DE9}"/>
              </a:ext>
            </a:extLst>
          </p:cNvPr>
          <p:cNvSpPr/>
          <p:nvPr/>
        </p:nvSpPr>
        <p:spPr>
          <a:xfrm>
            <a:off x="276239" y="5154851"/>
            <a:ext cx="2242385" cy="795879"/>
          </a:xfrm>
          <a:prstGeom prst="wedgeRoundRectCallout">
            <a:avLst>
              <a:gd name="adj1" fmla="val 162719"/>
              <a:gd name="adj2" fmla="val 80604"/>
              <a:gd name="adj3" fmla="val 16667"/>
            </a:avLst>
          </a:prstGeom>
          <a:solidFill>
            <a:schemeClr val="accent2">
              <a:lumMod val="60000"/>
              <a:lumOff val="40000"/>
              <a:alpha val="49000"/>
            </a:schemeClr>
          </a:solidFill>
          <a:ln>
            <a:solidFill>
              <a:schemeClr val="accent2">
                <a:lumMod val="75000"/>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000" b="1" dirty="0">
                <a:solidFill>
                  <a:schemeClr val="tx1"/>
                </a:solidFill>
              </a:rPr>
              <a:t>Comments can be made/viewed</a:t>
            </a:r>
            <a:endParaRPr lang="en-US" b="1" dirty="0">
              <a:solidFill>
                <a:schemeClr val="tx1"/>
              </a:solidFill>
            </a:endParaRPr>
          </a:p>
        </p:txBody>
      </p:sp>
    </p:spTree>
    <p:extLst>
      <p:ext uri="{BB962C8B-B14F-4D97-AF65-F5344CB8AC3E}">
        <p14:creationId xmlns:p14="http://schemas.microsoft.com/office/powerpoint/2010/main" val="9248552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73F3BE-5AAF-4B22-AD60-1393C1D88AF0}"/>
              </a:ext>
            </a:extLst>
          </p:cNvPr>
          <p:cNvSpPr>
            <a:spLocks noGrp="1"/>
          </p:cNvSpPr>
          <p:nvPr>
            <p:ph type="title"/>
          </p:nvPr>
        </p:nvSpPr>
        <p:spPr/>
        <p:txBody>
          <a:bodyPr/>
          <a:lstStyle/>
          <a:p>
            <a:r>
              <a:rPr lang="en-US" dirty="0"/>
              <a:t>Defining Tasks</a:t>
            </a:r>
            <a:endParaRPr lang="en-IL" dirty="0"/>
          </a:p>
        </p:txBody>
      </p:sp>
      <p:sp>
        <p:nvSpPr>
          <p:cNvPr id="3" name="Content Placeholder 2">
            <a:extLst>
              <a:ext uri="{FF2B5EF4-FFF2-40B4-BE49-F238E27FC236}">
                <a16:creationId xmlns:a16="http://schemas.microsoft.com/office/drawing/2014/main" id="{2F92078F-0B8B-44B3-B74D-9D2D7EC25323}"/>
              </a:ext>
            </a:extLst>
          </p:cNvPr>
          <p:cNvSpPr>
            <a:spLocks noGrp="1"/>
          </p:cNvSpPr>
          <p:nvPr>
            <p:ph idx="1"/>
          </p:nvPr>
        </p:nvSpPr>
        <p:spPr>
          <a:xfrm>
            <a:off x="594085" y="1209130"/>
            <a:ext cx="2727339" cy="4351338"/>
          </a:xfrm>
        </p:spPr>
        <p:txBody>
          <a:bodyPr>
            <a:normAutofit/>
          </a:bodyPr>
          <a:lstStyle/>
          <a:p>
            <a:pPr marL="0" indent="0">
              <a:buNone/>
            </a:pPr>
            <a:r>
              <a:rPr lang="en-GB" sz="2400" b="1" u="sng" dirty="0">
                <a:latin typeface="+mn-lt"/>
              </a:rPr>
              <a:t>Opening an issue – </a:t>
            </a:r>
          </a:p>
          <a:p>
            <a:pPr marL="0" indent="0">
              <a:buNone/>
            </a:pPr>
            <a:endParaRPr lang="en-GB" b="1" u="sng" dirty="0">
              <a:latin typeface="+mn-lt"/>
            </a:endParaRPr>
          </a:p>
          <a:p>
            <a:pPr marL="0" indent="0">
              <a:buNone/>
            </a:pPr>
            <a:endParaRPr lang="en-GB" b="1" u="sng" dirty="0">
              <a:latin typeface="+mn-lt"/>
            </a:endParaRPr>
          </a:p>
          <a:p>
            <a:pPr marL="0" indent="0">
              <a:buNone/>
            </a:pPr>
            <a:endParaRPr lang="en-GB" b="1" u="sng" dirty="0">
              <a:latin typeface="+mn-lt"/>
            </a:endParaRPr>
          </a:p>
          <a:p>
            <a:pPr marL="0" indent="0">
              <a:buNone/>
            </a:pPr>
            <a:r>
              <a:rPr lang="en-GB" sz="2400" b="1" u="sng" dirty="0">
                <a:latin typeface="+mn-lt"/>
              </a:rPr>
              <a:t>Describe the issue and submit - </a:t>
            </a:r>
          </a:p>
        </p:txBody>
      </p:sp>
      <p:sp>
        <p:nvSpPr>
          <p:cNvPr id="9" name="Footer Placeholder 8">
            <a:extLst>
              <a:ext uri="{FF2B5EF4-FFF2-40B4-BE49-F238E27FC236}">
                <a16:creationId xmlns:a16="http://schemas.microsoft.com/office/drawing/2014/main" id="{A79118D7-15CB-4BEB-AF53-3AAA6EEA2EA3}"/>
              </a:ext>
            </a:extLst>
          </p:cNvPr>
          <p:cNvSpPr>
            <a:spLocks noGrp="1"/>
          </p:cNvSpPr>
          <p:nvPr>
            <p:ph type="ftr" sz="quarter" idx="3"/>
          </p:nvPr>
        </p:nvSpPr>
        <p:spPr/>
        <p:txBody>
          <a:bodyPr/>
          <a:lstStyle/>
          <a:p>
            <a:pPr algn="l"/>
            <a:r>
              <a:rPr lang="en-US" dirty="0"/>
              <a:t>Workshop on Software Engineering Project - 2020</a:t>
            </a:r>
            <a:endParaRPr lang="en-IL" dirty="0"/>
          </a:p>
        </p:txBody>
      </p:sp>
      <p:sp>
        <p:nvSpPr>
          <p:cNvPr id="10" name="Slide Number Placeholder 9">
            <a:extLst>
              <a:ext uri="{FF2B5EF4-FFF2-40B4-BE49-F238E27FC236}">
                <a16:creationId xmlns:a16="http://schemas.microsoft.com/office/drawing/2014/main" id="{6C8A21D7-2B10-4FF3-BA5C-3975FBF29017}"/>
              </a:ext>
            </a:extLst>
          </p:cNvPr>
          <p:cNvSpPr>
            <a:spLocks noGrp="1"/>
          </p:cNvSpPr>
          <p:nvPr>
            <p:ph type="sldNum" sz="quarter" idx="12"/>
          </p:nvPr>
        </p:nvSpPr>
        <p:spPr/>
        <p:txBody>
          <a:bodyPr/>
          <a:lstStyle/>
          <a:p>
            <a:fld id="{07F3710F-AB72-497E-9B40-73E04C7F9E51}" type="slidenum">
              <a:rPr lang="en-IL" smtClean="0"/>
              <a:t>6</a:t>
            </a:fld>
            <a:endParaRPr lang="en-IL"/>
          </a:p>
        </p:txBody>
      </p:sp>
      <p:pic>
        <p:nvPicPr>
          <p:cNvPr id="6" name="Picture 5">
            <a:extLst>
              <a:ext uri="{FF2B5EF4-FFF2-40B4-BE49-F238E27FC236}">
                <a16:creationId xmlns:a16="http://schemas.microsoft.com/office/drawing/2014/main" id="{B11B3B38-A3C1-4F12-B320-023186783740}"/>
              </a:ext>
            </a:extLst>
          </p:cNvPr>
          <p:cNvPicPr>
            <a:picLocks noChangeAspect="1"/>
          </p:cNvPicPr>
          <p:nvPr/>
        </p:nvPicPr>
        <p:blipFill>
          <a:blip r:embed="rId2"/>
          <a:stretch>
            <a:fillRect/>
          </a:stretch>
        </p:blipFill>
        <p:spPr>
          <a:xfrm>
            <a:off x="3437964" y="2365854"/>
            <a:ext cx="8848165" cy="4114065"/>
          </a:xfrm>
          <a:prstGeom prst="rect">
            <a:avLst/>
          </a:prstGeom>
        </p:spPr>
      </p:pic>
      <p:pic>
        <p:nvPicPr>
          <p:cNvPr id="4" name="Picture 3">
            <a:extLst>
              <a:ext uri="{FF2B5EF4-FFF2-40B4-BE49-F238E27FC236}">
                <a16:creationId xmlns:a16="http://schemas.microsoft.com/office/drawing/2014/main" id="{D86847D3-0FE7-4EB6-9EC7-B22A1C4BC207}"/>
              </a:ext>
            </a:extLst>
          </p:cNvPr>
          <p:cNvPicPr>
            <a:picLocks noChangeAspect="1"/>
          </p:cNvPicPr>
          <p:nvPr/>
        </p:nvPicPr>
        <p:blipFill>
          <a:blip r:embed="rId3"/>
          <a:stretch>
            <a:fillRect/>
          </a:stretch>
        </p:blipFill>
        <p:spPr>
          <a:xfrm>
            <a:off x="3437964" y="999806"/>
            <a:ext cx="7899628" cy="1406688"/>
          </a:xfrm>
          <a:prstGeom prst="rect">
            <a:avLst/>
          </a:prstGeom>
        </p:spPr>
      </p:pic>
    </p:spTree>
    <p:extLst>
      <p:ext uri="{BB962C8B-B14F-4D97-AF65-F5344CB8AC3E}">
        <p14:creationId xmlns:p14="http://schemas.microsoft.com/office/powerpoint/2010/main" val="19853208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73F3BE-5AAF-4B22-AD60-1393C1D88AF0}"/>
              </a:ext>
            </a:extLst>
          </p:cNvPr>
          <p:cNvSpPr>
            <a:spLocks noGrp="1"/>
          </p:cNvSpPr>
          <p:nvPr>
            <p:ph type="title"/>
          </p:nvPr>
        </p:nvSpPr>
        <p:spPr/>
        <p:txBody>
          <a:bodyPr/>
          <a:lstStyle/>
          <a:p>
            <a:r>
              <a:rPr lang="en-US" dirty="0"/>
              <a:t>Defining Tasks</a:t>
            </a:r>
            <a:endParaRPr lang="en-IL" dirty="0"/>
          </a:p>
        </p:txBody>
      </p:sp>
      <p:sp>
        <p:nvSpPr>
          <p:cNvPr id="3" name="Content Placeholder 2">
            <a:extLst>
              <a:ext uri="{FF2B5EF4-FFF2-40B4-BE49-F238E27FC236}">
                <a16:creationId xmlns:a16="http://schemas.microsoft.com/office/drawing/2014/main" id="{2F92078F-0B8B-44B3-B74D-9D2D7EC25323}"/>
              </a:ext>
            </a:extLst>
          </p:cNvPr>
          <p:cNvSpPr>
            <a:spLocks noGrp="1"/>
          </p:cNvSpPr>
          <p:nvPr>
            <p:ph idx="1"/>
          </p:nvPr>
        </p:nvSpPr>
        <p:spPr>
          <a:xfrm>
            <a:off x="594085" y="1209130"/>
            <a:ext cx="10515600" cy="4351338"/>
          </a:xfrm>
        </p:spPr>
        <p:txBody>
          <a:bodyPr>
            <a:normAutofit/>
          </a:bodyPr>
          <a:lstStyle/>
          <a:p>
            <a:pPr marL="0" indent="0">
              <a:buNone/>
            </a:pPr>
            <a:r>
              <a:rPr lang="en-GB" sz="2400" b="1" u="sng" dirty="0">
                <a:latin typeface="+mn-lt"/>
              </a:rPr>
              <a:t>Your newly added issue can also support the following – </a:t>
            </a:r>
          </a:p>
          <a:p>
            <a:pPr marL="0" indent="0">
              <a:buNone/>
            </a:pPr>
            <a:endParaRPr lang="en-GB" b="1" u="sng" dirty="0">
              <a:latin typeface="+mn-lt"/>
            </a:endParaRPr>
          </a:p>
          <a:p>
            <a:pPr marL="0" indent="0">
              <a:buNone/>
            </a:pPr>
            <a:endParaRPr lang="en-GB" b="1" u="sng" dirty="0">
              <a:latin typeface="+mn-lt"/>
            </a:endParaRPr>
          </a:p>
          <a:p>
            <a:pPr marL="0" indent="0">
              <a:buNone/>
            </a:pPr>
            <a:endParaRPr lang="en-GB" b="1" u="sng" dirty="0">
              <a:latin typeface="+mn-lt"/>
            </a:endParaRPr>
          </a:p>
        </p:txBody>
      </p:sp>
      <p:sp>
        <p:nvSpPr>
          <p:cNvPr id="9" name="Footer Placeholder 8">
            <a:extLst>
              <a:ext uri="{FF2B5EF4-FFF2-40B4-BE49-F238E27FC236}">
                <a16:creationId xmlns:a16="http://schemas.microsoft.com/office/drawing/2014/main" id="{A79118D7-15CB-4BEB-AF53-3AAA6EEA2EA3}"/>
              </a:ext>
            </a:extLst>
          </p:cNvPr>
          <p:cNvSpPr>
            <a:spLocks noGrp="1"/>
          </p:cNvSpPr>
          <p:nvPr>
            <p:ph type="ftr" sz="quarter" idx="3"/>
          </p:nvPr>
        </p:nvSpPr>
        <p:spPr/>
        <p:txBody>
          <a:bodyPr/>
          <a:lstStyle/>
          <a:p>
            <a:pPr algn="l"/>
            <a:r>
              <a:rPr lang="en-US" dirty="0"/>
              <a:t>Workshop on Software Engineering Project - 2020</a:t>
            </a:r>
            <a:endParaRPr lang="en-IL" dirty="0"/>
          </a:p>
        </p:txBody>
      </p:sp>
      <p:sp>
        <p:nvSpPr>
          <p:cNvPr id="10" name="Slide Number Placeholder 9">
            <a:extLst>
              <a:ext uri="{FF2B5EF4-FFF2-40B4-BE49-F238E27FC236}">
                <a16:creationId xmlns:a16="http://schemas.microsoft.com/office/drawing/2014/main" id="{6C8A21D7-2B10-4FF3-BA5C-3975FBF29017}"/>
              </a:ext>
            </a:extLst>
          </p:cNvPr>
          <p:cNvSpPr>
            <a:spLocks noGrp="1"/>
          </p:cNvSpPr>
          <p:nvPr>
            <p:ph type="sldNum" sz="quarter" idx="12"/>
          </p:nvPr>
        </p:nvSpPr>
        <p:spPr/>
        <p:txBody>
          <a:bodyPr/>
          <a:lstStyle/>
          <a:p>
            <a:fld id="{07F3710F-AB72-497E-9B40-73E04C7F9E51}" type="slidenum">
              <a:rPr lang="en-IL" smtClean="0"/>
              <a:t>7</a:t>
            </a:fld>
            <a:endParaRPr lang="en-IL"/>
          </a:p>
        </p:txBody>
      </p:sp>
      <p:pic>
        <p:nvPicPr>
          <p:cNvPr id="5" name="Picture 4">
            <a:extLst>
              <a:ext uri="{FF2B5EF4-FFF2-40B4-BE49-F238E27FC236}">
                <a16:creationId xmlns:a16="http://schemas.microsoft.com/office/drawing/2014/main" id="{E2786157-AD10-4A87-9BEA-56258BAF07BF}"/>
              </a:ext>
            </a:extLst>
          </p:cNvPr>
          <p:cNvPicPr>
            <a:picLocks noChangeAspect="1"/>
          </p:cNvPicPr>
          <p:nvPr/>
        </p:nvPicPr>
        <p:blipFill>
          <a:blip r:embed="rId2"/>
          <a:stretch>
            <a:fillRect/>
          </a:stretch>
        </p:blipFill>
        <p:spPr>
          <a:xfrm>
            <a:off x="689845" y="1662576"/>
            <a:ext cx="8893861" cy="1703659"/>
          </a:xfrm>
          <a:prstGeom prst="rect">
            <a:avLst/>
          </a:prstGeom>
        </p:spPr>
      </p:pic>
      <p:sp>
        <p:nvSpPr>
          <p:cNvPr id="7" name="Speech Bubble: Rectangle with Corners Rounded 6">
            <a:extLst>
              <a:ext uri="{FF2B5EF4-FFF2-40B4-BE49-F238E27FC236}">
                <a16:creationId xmlns:a16="http://schemas.microsoft.com/office/drawing/2014/main" id="{7F0E9742-16EA-47C9-9DAB-608E95BAAD8D}"/>
              </a:ext>
            </a:extLst>
          </p:cNvPr>
          <p:cNvSpPr/>
          <p:nvPr/>
        </p:nvSpPr>
        <p:spPr>
          <a:xfrm>
            <a:off x="520299" y="3777623"/>
            <a:ext cx="1734324" cy="526363"/>
          </a:xfrm>
          <a:prstGeom prst="wedgeRoundRectCallout">
            <a:avLst>
              <a:gd name="adj1" fmla="val 36486"/>
              <a:gd name="adj2" fmla="val -327523"/>
              <a:gd name="adj3" fmla="val 16667"/>
            </a:avLst>
          </a:prstGeom>
          <a:solidFill>
            <a:schemeClr val="accent2">
              <a:lumMod val="60000"/>
              <a:lumOff val="40000"/>
              <a:alpha val="49000"/>
            </a:schemeClr>
          </a:solidFill>
          <a:ln>
            <a:solidFill>
              <a:schemeClr val="accent2">
                <a:lumMod val="75000"/>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Issue title</a:t>
            </a:r>
            <a:endParaRPr lang="en-IL" dirty="0">
              <a:solidFill>
                <a:schemeClr val="tx1"/>
              </a:solidFill>
            </a:endParaRPr>
          </a:p>
        </p:txBody>
      </p:sp>
      <p:sp>
        <p:nvSpPr>
          <p:cNvPr id="11" name="Speech Bubble: Rectangle with Corners Rounded 10">
            <a:extLst>
              <a:ext uri="{FF2B5EF4-FFF2-40B4-BE49-F238E27FC236}">
                <a16:creationId xmlns:a16="http://schemas.microsoft.com/office/drawing/2014/main" id="{BC196591-8C7E-4E60-A7B0-C8518C4E08D8}"/>
              </a:ext>
            </a:extLst>
          </p:cNvPr>
          <p:cNvSpPr/>
          <p:nvPr/>
        </p:nvSpPr>
        <p:spPr>
          <a:xfrm>
            <a:off x="2334574" y="4981996"/>
            <a:ext cx="2626658" cy="650942"/>
          </a:xfrm>
          <a:prstGeom prst="wedgeRoundRectCallout">
            <a:avLst>
              <a:gd name="adj1" fmla="val 163926"/>
              <a:gd name="adj2" fmla="val -313169"/>
              <a:gd name="adj3" fmla="val 16667"/>
            </a:avLst>
          </a:prstGeom>
          <a:solidFill>
            <a:schemeClr val="accent2">
              <a:lumMod val="60000"/>
              <a:lumOff val="40000"/>
              <a:alpha val="49000"/>
            </a:schemeClr>
          </a:solidFill>
          <a:ln>
            <a:solidFill>
              <a:schemeClr val="accent2">
                <a:lumMod val="75000"/>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Create a checklist</a:t>
            </a:r>
            <a:endParaRPr lang="en-IL" dirty="0">
              <a:solidFill>
                <a:schemeClr val="tx1"/>
              </a:solidFill>
            </a:endParaRPr>
          </a:p>
        </p:txBody>
      </p:sp>
      <p:sp>
        <p:nvSpPr>
          <p:cNvPr id="13" name="Speech Bubble: Rectangle with Corners Rounded 12">
            <a:extLst>
              <a:ext uri="{FF2B5EF4-FFF2-40B4-BE49-F238E27FC236}">
                <a16:creationId xmlns:a16="http://schemas.microsoft.com/office/drawing/2014/main" id="{8FA6FF49-2238-47F0-8309-98E673A505D0}"/>
              </a:ext>
            </a:extLst>
          </p:cNvPr>
          <p:cNvSpPr/>
          <p:nvPr/>
        </p:nvSpPr>
        <p:spPr>
          <a:xfrm>
            <a:off x="5284172" y="4981996"/>
            <a:ext cx="2790091" cy="650942"/>
          </a:xfrm>
          <a:prstGeom prst="wedgeRoundRectCallout">
            <a:avLst>
              <a:gd name="adj1" fmla="val 63162"/>
              <a:gd name="adj2" fmla="val -314785"/>
              <a:gd name="adj3" fmla="val 16667"/>
            </a:avLst>
          </a:prstGeom>
          <a:solidFill>
            <a:schemeClr val="accent2">
              <a:lumMod val="60000"/>
              <a:lumOff val="40000"/>
              <a:alpha val="49000"/>
            </a:schemeClr>
          </a:solidFill>
          <a:ln>
            <a:solidFill>
              <a:schemeClr val="accent2">
                <a:lumMod val="75000"/>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Mention other user/team</a:t>
            </a:r>
            <a:endParaRPr lang="en-IL" dirty="0">
              <a:solidFill>
                <a:schemeClr val="tx1"/>
              </a:solidFill>
            </a:endParaRPr>
          </a:p>
        </p:txBody>
      </p:sp>
      <p:sp>
        <p:nvSpPr>
          <p:cNvPr id="14" name="Speech Bubble: Rectangle with Corners Rounded 13">
            <a:extLst>
              <a:ext uri="{FF2B5EF4-FFF2-40B4-BE49-F238E27FC236}">
                <a16:creationId xmlns:a16="http://schemas.microsoft.com/office/drawing/2014/main" id="{286EF723-A8E9-44CB-94AF-694311C49437}"/>
              </a:ext>
            </a:extLst>
          </p:cNvPr>
          <p:cNvSpPr/>
          <p:nvPr/>
        </p:nvSpPr>
        <p:spPr>
          <a:xfrm>
            <a:off x="8428739" y="4981996"/>
            <a:ext cx="2790091" cy="650942"/>
          </a:xfrm>
          <a:prstGeom prst="wedgeRoundRectCallout">
            <a:avLst>
              <a:gd name="adj1" fmla="val -34925"/>
              <a:gd name="adj2" fmla="val -319296"/>
              <a:gd name="adj3" fmla="val 16667"/>
            </a:avLst>
          </a:prstGeom>
          <a:solidFill>
            <a:schemeClr val="accent2">
              <a:lumMod val="60000"/>
              <a:lumOff val="40000"/>
              <a:alpha val="49000"/>
            </a:schemeClr>
          </a:solidFill>
          <a:ln>
            <a:solidFill>
              <a:schemeClr val="accent2">
                <a:lumMod val="75000"/>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Reference other issue or pull request</a:t>
            </a:r>
            <a:endParaRPr lang="en-IL" dirty="0">
              <a:solidFill>
                <a:schemeClr val="tx1"/>
              </a:solidFill>
            </a:endParaRPr>
          </a:p>
        </p:txBody>
      </p:sp>
      <p:sp>
        <p:nvSpPr>
          <p:cNvPr id="16" name="Speech Bubble: Rectangle with Corners Rounded 15">
            <a:extLst>
              <a:ext uri="{FF2B5EF4-FFF2-40B4-BE49-F238E27FC236}">
                <a16:creationId xmlns:a16="http://schemas.microsoft.com/office/drawing/2014/main" id="{922172C5-0C5A-4B11-96A4-55EC3813A3C4}"/>
              </a:ext>
            </a:extLst>
          </p:cNvPr>
          <p:cNvSpPr/>
          <p:nvPr/>
        </p:nvSpPr>
        <p:spPr>
          <a:xfrm>
            <a:off x="2328408" y="3794511"/>
            <a:ext cx="2537881" cy="526363"/>
          </a:xfrm>
          <a:prstGeom prst="wedgeRoundRectCallout">
            <a:avLst>
              <a:gd name="adj1" fmla="val -33748"/>
              <a:gd name="adj2" fmla="val -142229"/>
              <a:gd name="adj3" fmla="val 16667"/>
            </a:avLst>
          </a:prstGeom>
          <a:solidFill>
            <a:schemeClr val="accent2">
              <a:lumMod val="60000"/>
              <a:lumOff val="40000"/>
              <a:alpha val="49000"/>
            </a:schemeClr>
          </a:solidFill>
          <a:ln>
            <a:solidFill>
              <a:schemeClr val="accent2">
                <a:lumMod val="75000"/>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Preview how the issue will look after submitted</a:t>
            </a:r>
            <a:endParaRPr lang="en-IL" dirty="0">
              <a:solidFill>
                <a:schemeClr val="tx1"/>
              </a:solidFill>
            </a:endParaRPr>
          </a:p>
        </p:txBody>
      </p:sp>
    </p:spTree>
    <p:extLst>
      <p:ext uri="{BB962C8B-B14F-4D97-AF65-F5344CB8AC3E}">
        <p14:creationId xmlns:p14="http://schemas.microsoft.com/office/powerpoint/2010/main" val="6013600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73F3BE-5AAF-4B22-AD60-1393C1D88AF0}"/>
              </a:ext>
            </a:extLst>
          </p:cNvPr>
          <p:cNvSpPr>
            <a:spLocks noGrp="1"/>
          </p:cNvSpPr>
          <p:nvPr>
            <p:ph type="title"/>
          </p:nvPr>
        </p:nvSpPr>
        <p:spPr/>
        <p:txBody>
          <a:bodyPr/>
          <a:lstStyle/>
          <a:p>
            <a:r>
              <a:rPr lang="en-US" dirty="0"/>
              <a:t>Defining Tasks</a:t>
            </a:r>
            <a:endParaRPr lang="en-IL" dirty="0"/>
          </a:p>
        </p:txBody>
      </p:sp>
      <p:sp>
        <p:nvSpPr>
          <p:cNvPr id="3" name="Content Placeholder 2">
            <a:extLst>
              <a:ext uri="{FF2B5EF4-FFF2-40B4-BE49-F238E27FC236}">
                <a16:creationId xmlns:a16="http://schemas.microsoft.com/office/drawing/2014/main" id="{2F92078F-0B8B-44B3-B74D-9D2D7EC25323}"/>
              </a:ext>
            </a:extLst>
          </p:cNvPr>
          <p:cNvSpPr>
            <a:spLocks noGrp="1"/>
          </p:cNvSpPr>
          <p:nvPr>
            <p:ph idx="1"/>
          </p:nvPr>
        </p:nvSpPr>
        <p:spPr>
          <a:xfrm>
            <a:off x="594085" y="1209130"/>
            <a:ext cx="2947901" cy="4351338"/>
          </a:xfrm>
        </p:spPr>
        <p:txBody>
          <a:bodyPr>
            <a:normAutofit/>
          </a:bodyPr>
          <a:lstStyle/>
          <a:p>
            <a:pPr marL="0" indent="0">
              <a:buNone/>
            </a:pPr>
            <a:r>
              <a:rPr lang="en-GB" sz="2400" b="1" u="sng" dirty="0">
                <a:latin typeface="+mn-lt"/>
              </a:rPr>
              <a:t>After a few issues have opened – </a:t>
            </a:r>
          </a:p>
          <a:p>
            <a:pPr marL="0" indent="0">
              <a:buNone/>
            </a:pPr>
            <a:endParaRPr lang="en-GB" b="1" u="sng" dirty="0">
              <a:latin typeface="+mn-lt"/>
            </a:endParaRPr>
          </a:p>
          <a:p>
            <a:pPr marL="0" indent="0">
              <a:buNone/>
            </a:pPr>
            <a:endParaRPr lang="en-GB" b="1" u="sng" dirty="0">
              <a:latin typeface="+mn-lt"/>
            </a:endParaRPr>
          </a:p>
          <a:p>
            <a:pPr marL="0" indent="0">
              <a:buNone/>
            </a:pPr>
            <a:endParaRPr lang="en-GB" b="1" u="sng" dirty="0">
              <a:latin typeface="+mn-lt"/>
            </a:endParaRPr>
          </a:p>
        </p:txBody>
      </p:sp>
      <p:sp>
        <p:nvSpPr>
          <p:cNvPr id="9" name="Footer Placeholder 8">
            <a:extLst>
              <a:ext uri="{FF2B5EF4-FFF2-40B4-BE49-F238E27FC236}">
                <a16:creationId xmlns:a16="http://schemas.microsoft.com/office/drawing/2014/main" id="{A79118D7-15CB-4BEB-AF53-3AAA6EEA2EA3}"/>
              </a:ext>
            </a:extLst>
          </p:cNvPr>
          <p:cNvSpPr>
            <a:spLocks noGrp="1"/>
          </p:cNvSpPr>
          <p:nvPr>
            <p:ph type="ftr" sz="quarter" idx="3"/>
          </p:nvPr>
        </p:nvSpPr>
        <p:spPr/>
        <p:txBody>
          <a:bodyPr/>
          <a:lstStyle/>
          <a:p>
            <a:pPr algn="l"/>
            <a:r>
              <a:rPr lang="en-US" dirty="0"/>
              <a:t>Workshop on Software Engineering Project - 2020</a:t>
            </a:r>
            <a:endParaRPr lang="en-IL" dirty="0"/>
          </a:p>
        </p:txBody>
      </p:sp>
      <p:sp>
        <p:nvSpPr>
          <p:cNvPr id="10" name="Slide Number Placeholder 9">
            <a:extLst>
              <a:ext uri="{FF2B5EF4-FFF2-40B4-BE49-F238E27FC236}">
                <a16:creationId xmlns:a16="http://schemas.microsoft.com/office/drawing/2014/main" id="{6C8A21D7-2B10-4FF3-BA5C-3975FBF29017}"/>
              </a:ext>
            </a:extLst>
          </p:cNvPr>
          <p:cNvSpPr>
            <a:spLocks noGrp="1"/>
          </p:cNvSpPr>
          <p:nvPr>
            <p:ph type="sldNum" sz="quarter" idx="12"/>
          </p:nvPr>
        </p:nvSpPr>
        <p:spPr/>
        <p:txBody>
          <a:bodyPr/>
          <a:lstStyle/>
          <a:p>
            <a:fld id="{07F3710F-AB72-497E-9B40-73E04C7F9E51}" type="slidenum">
              <a:rPr lang="en-IL" smtClean="0"/>
              <a:t>8</a:t>
            </a:fld>
            <a:endParaRPr lang="en-IL"/>
          </a:p>
        </p:txBody>
      </p:sp>
      <p:pic>
        <p:nvPicPr>
          <p:cNvPr id="4" name="Picture 3">
            <a:extLst>
              <a:ext uri="{FF2B5EF4-FFF2-40B4-BE49-F238E27FC236}">
                <a16:creationId xmlns:a16="http://schemas.microsoft.com/office/drawing/2014/main" id="{DEFBF9B8-258C-4BE3-9D24-5EA849A15994}"/>
              </a:ext>
            </a:extLst>
          </p:cNvPr>
          <p:cNvPicPr>
            <a:picLocks noChangeAspect="1"/>
          </p:cNvPicPr>
          <p:nvPr/>
        </p:nvPicPr>
        <p:blipFill>
          <a:blip r:embed="rId2"/>
          <a:stretch>
            <a:fillRect/>
          </a:stretch>
        </p:blipFill>
        <p:spPr>
          <a:xfrm>
            <a:off x="3878692" y="1048672"/>
            <a:ext cx="7877379" cy="5378513"/>
          </a:xfrm>
          <a:prstGeom prst="rect">
            <a:avLst/>
          </a:prstGeom>
        </p:spPr>
      </p:pic>
      <p:sp>
        <p:nvSpPr>
          <p:cNvPr id="12" name="Speech Bubble: Rectangle with Corners Rounded 11">
            <a:extLst>
              <a:ext uri="{FF2B5EF4-FFF2-40B4-BE49-F238E27FC236}">
                <a16:creationId xmlns:a16="http://schemas.microsoft.com/office/drawing/2014/main" id="{B2FB94C3-CCDD-4CAA-9802-01F110B0D5A9}"/>
              </a:ext>
            </a:extLst>
          </p:cNvPr>
          <p:cNvSpPr/>
          <p:nvPr/>
        </p:nvSpPr>
        <p:spPr>
          <a:xfrm>
            <a:off x="176696" y="2622929"/>
            <a:ext cx="2847030" cy="650942"/>
          </a:xfrm>
          <a:prstGeom prst="wedgeRoundRectCallout">
            <a:avLst>
              <a:gd name="adj1" fmla="val 91442"/>
              <a:gd name="adj2" fmla="val 3964"/>
              <a:gd name="adj3" fmla="val 16667"/>
            </a:avLst>
          </a:prstGeom>
          <a:solidFill>
            <a:schemeClr val="accent2">
              <a:lumMod val="60000"/>
              <a:lumOff val="40000"/>
              <a:alpha val="49000"/>
            </a:schemeClr>
          </a:solidFill>
          <a:ln>
            <a:solidFill>
              <a:schemeClr val="accent2">
                <a:lumMod val="75000"/>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chemeClr val="tx1"/>
                </a:solidFill>
              </a:rPr>
              <a:t>Our new submitted issue</a:t>
            </a:r>
            <a:endParaRPr lang="en-IL" sz="2000" dirty="0">
              <a:solidFill>
                <a:schemeClr val="tx1"/>
              </a:solidFill>
            </a:endParaRPr>
          </a:p>
        </p:txBody>
      </p:sp>
      <p:sp>
        <p:nvSpPr>
          <p:cNvPr id="15" name="Speech Bubble: Rectangle with Corners Rounded 14">
            <a:extLst>
              <a:ext uri="{FF2B5EF4-FFF2-40B4-BE49-F238E27FC236}">
                <a16:creationId xmlns:a16="http://schemas.microsoft.com/office/drawing/2014/main" id="{017D17FF-7411-4217-BAA8-093B93D24710}"/>
              </a:ext>
            </a:extLst>
          </p:cNvPr>
          <p:cNvSpPr/>
          <p:nvPr/>
        </p:nvSpPr>
        <p:spPr>
          <a:xfrm>
            <a:off x="147733" y="4669311"/>
            <a:ext cx="2847030" cy="650942"/>
          </a:xfrm>
          <a:prstGeom prst="wedgeRoundRectCallout">
            <a:avLst>
              <a:gd name="adj1" fmla="val 88511"/>
              <a:gd name="adj2" fmla="val -66749"/>
              <a:gd name="adj3" fmla="val 16667"/>
            </a:avLst>
          </a:prstGeom>
          <a:solidFill>
            <a:schemeClr val="accent2">
              <a:lumMod val="60000"/>
              <a:lumOff val="40000"/>
              <a:alpha val="49000"/>
            </a:schemeClr>
          </a:solidFill>
          <a:ln>
            <a:solidFill>
              <a:schemeClr val="accent2">
                <a:lumMod val="75000"/>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chemeClr val="tx1"/>
                </a:solidFill>
              </a:rPr>
              <a:t>Previously opened issues</a:t>
            </a:r>
            <a:endParaRPr lang="en-IL" sz="2000" dirty="0">
              <a:solidFill>
                <a:schemeClr val="tx1"/>
              </a:solidFill>
            </a:endParaRPr>
          </a:p>
        </p:txBody>
      </p:sp>
      <p:sp>
        <p:nvSpPr>
          <p:cNvPr id="11" name="Speech Bubble: Rectangle with Corners Rounded 10">
            <a:extLst>
              <a:ext uri="{FF2B5EF4-FFF2-40B4-BE49-F238E27FC236}">
                <a16:creationId xmlns:a16="http://schemas.microsoft.com/office/drawing/2014/main" id="{85F27943-E324-4D20-AEFE-31106C4D7FB6}"/>
              </a:ext>
            </a:extLst>
          </p:cNvPr>
          <p:cNvSpPr/>
          <p:nvPr/>
        </p:nvSpPr>
        <p:spPr>
          <a:xfrm>
            <a:off x="176695" y="3539695"/>
            <a:ext cx="3112661" cy="650942"/>
          </a:xfrm>
          <a:prstGeom prst="wedgeRoundRectCallout">
            <a:avLst>
              <a:gd name="adj1" fmla="val 158380"/>
              <a:gd name="adj2" fmla="val -45774"/>
              <a:gd name="adj3" fmla="val 16667"/>
            </a:avLst>
          </a:prstGeom>
          <a:solidFill>
            <a:schemeClr val="accent2">
              <a:lumMod val="60000"/>
              <a:lumOff val="40000"/>
              <a:alpha val="49000"/>
            </a:schemeClr>
          </a:solidFill>
          <a:ln>
            <a:solidFill>
              <a:schemeClr val="accent2">
                <a:lumMod val="75000"/>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chemeClr val="tx1"/>
                </a:solidFill>
              </a:rPr>
              <a:t>Issue checklist progress bar</a:t>
            </a:r>
            <a:endParaRPr lang="en-IL" sz="2000" dirty="0">
              <a:solidFill>
                <a:schemeClr val="tx1"/>
              </a:solidFill>
            </a:endParaRPr>
          </a:p>
        </p:txBody>
      </p:sp>
    </p:spTree>
    <p:extLst>
      <p:ext uri="{BB962C8B-B14F-4D97-AF65-F5344CB8AC3E}">
        <p14:creationId xmlns:p14="http://schemas.microsoft.com/office/powerpoint/2010/main" val="21073338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73F3BE-5AAF-4B22-AD60-1393C1D88AF0}"/>
              </a:ext>
            </a:extLst>
          </p:cNvPr>
          <p:cNvSpPr>
            <a:spLocks noGrp="1"/>
          </p:cNvSpPr>
          <p:nvPr>
            <p:ph type="title"/>
          </p:nvPr>
        </p:nvSpPr>
        <p:spPr/>
        <p:txBody>
          <a:bodyPr/>
          <a:lstStyle/>
          <a:p>
            <a:r>
              <a:rPr lang="en-US" dirty="0"/>
              <a:t>Creating issue labels</a:t>
            </a:r>
            <a:endParaRPr lang="en-IL" dirty="0"/>
          </a:p>
        </p:txBody>
      </p:sp>
      <p:sp>
        <p:nvSpPr>
          <p:cNvPr id="9" name="Footer Placeholder 8">
            <a:extLst>
              <a:ext uri="{FF2B5EF4-FFF2-40B4-BE49-F238E27FC236}">
                <a16:creationId xmlns:a16="http://schemas.microsoft.com/office/drawing/2014/main" id="{A79118D7-15CB-4BEB-AF53-3AAA6EEA2EA3}"/>
              </a:ext>
            </a:extLst>
          </p:cNvPr>
          <p:cNvSpPr>
            <a:spLocks noGrp="1"/>
          </p:cNvSpPr>
          <p:nvPr>
            <p:ph type="ftr" sz="quarter" idx="3"/>
          </p:nvPr>
        </p:nvSpPr>
        <p:spPr/>
        <p:txBody>
          <a:bodyPr/>
          <a:lstStyle/>
          <a:p>
            <a:pPr algn="l"/>
            <a:r>
              <a:rPr lang="en-US"/>
              <a:t>Workshop on Software Engineering Project - 2020</a:t>
            </a:r>
            <a:endParaRPr lang="en-IL" dirty="0"/>
          </a:p>
        </p:txBody>
      </p:sp>
      <p:sp>
        <p:nvSpPr>
          <p:cNvPr id="10" name="Slide Number Placeholder 9">
            <a:extLst>
              <a:ext uri="{FF2B5EF4-FFF2-40B4-BE49-F238E27FC236}">
                <a16:creationId xmlns:a16="http://schemas.microsoft.com/office/drawing/2014/main" id="{6C8A21D7-2B10-4FF3-BA5C-3975FBF29017}"/>
              </a:ext>
            </a:extLst>
          </p:cNvPr>
          <p:cNvSpPr>
            <a:spLocks noGrp="1"/>
          </p:cNvSpPr>
          <p:nvPr>
            <p:ph type="sldNum" sz="quarter" idx="12"/>
          </p:nvPr>
        </p:nvSpPr>
        <p:spPr/>
        <p:txBody>
          <a:bodyPr/>
          <a:lstStyle/>
          <a:p>
            <a:fld id="{07F3710F-AB72-497E-9B40-73E04C7F9E51}" type="slidenum">
              <a:rPr lang="en-IL" smtClean="0"/>
              <a:t>9</a:t>
            </a:fld>
            <a:endParaRPr lang="en-IL"/>
          </a:p>
        </p:txBody>
      </p:sp>
      <p:sp>
        <p:nvSpPr>
          <p:cNvPr id="7" name="Content Placeholder 6">
            <a:extLst>
              <a:ext uri="{FF2B5EF4-FFF2-40B4-BE49-F238E27FC236}">
                <a16:creationId xmlns:a16="http://schemas.microsoft.com/office/drawing/2014/main" id="{6CC71731-EEC6-459D-8167-4311D2748C5B}"/>
              </a:ext>
            </a:extLst>
          </p:cNvPr>
          <p:cNvSpPr>
            <a:spLocks noGrp="1"/>
          </p:cNvSpPr>
          <p:nvPr>
            <p:ph idx="1"/>
          </p:nvPr>
        </p:nvSpPr>
        <p:spPr>
          <a:xfrm>
            <a:off x="770965" y="1072590"/>
            <a:ext cx="10515600" cy="4351338"/>
          </a:xfrm>
        </p:spPr>
        <p:txBody>
          <a:bodyPr/>
          <a:lstStyle/>
          <a:p>
            <a:r>
              <a:rPr lang="en-GB" dirty="0"/>
              <a:t>You can create or use existing labels to tag issues in order to make it easier for other users to classify the subject of the issue.</a:t>
            </a:r>
          </a:p>
          <a:p>
            <a:r>
              <a:rPr lang="en-GB" dirty="0"/>
              <a:t>Labels can also be used as a way to annotate an issue with custom parameters such as: priority, status, effort, etc.</a:t>
            </a:r>
          </a:p>
        </p:txBody>
      </p:sp>
      <p:pic>
        <p:nvPicPr>
          <p:cNvPr id="8" name="Picture 7">
            <a:extLst>
              <a:ext uri="{FF2B5EF4-FFF2-40B4-BE49-F238E27FC236}">
                <a16:creationId xmlns:a16="http://schemas.microsoft.com/office/drawing/2014/main" id="{AF08B5D3-F779-4144-9F6A-50603EF9309D}"/>
              </a:ext>
            </a:extLst>
          </p:cNvPr>
          <p:cNvPicPr>
            <a:picLocks noChangeAspect="1"/>
          </p:cNvPicPr>
          <p:nvPr/>
        </p:nvPicPr>
        <p:blipFill>
          <a:blip r:embed="rId2"/>
          <a:stretch>
            <a:fillRect/>
          </a:stretch>
        </p:blipFill>
        <p:spPr>
          <a:xfrm>
            <a:off x="691101" y="2991742"/>
            <a:ext cx="10809797" cy="1932265"/>
          </a:xfrm>
          <a:prstGeom prst="rect">
            <a:avLst/>
          </a:prstGeom>
        </p:spPr>
      </p:pic>
      <p:sp>
        <p:nvSpPr>
          <p:cNvPr id="11" name="Speech Bubble: Rectangle with Corners Rounded 10">
            <a:extLst>
              <a:ext uri="{FF2B5EF4-FFF2-40B4-BE49-F238E27FC236}">
                <a16:creationId xmlns:a16="http://schemas.microsoft.com/office/drawing/2014/main" id="{317ACFD7-8664-4BE2-AFE4-AF550F26AE1C}"/>
              </a:ext>
            </a:extLst>
          </p:cNvPr>
          <p:cNvSpPr/>
          <p:nvPr/>
        </p:nvSpPr>
        <p:spPr>
          <a:xfrm>
            <a:off x="2319949" y="5112384"/>
            <a:ext cx="3592619" cy="1118776"/>
          </a:xfrm>
          <a:prstGeom prst="wedgeRoundRectCallout">
            <a:avLst>
              <a:gd name="adj1" fmla="val 109270"/>
              <a:gd name="adj2" fmla="val -93493"/>
              <a:gd name="adj3" fmla="val 16667"/>
            </a:avLst>
          </a:prstGeom>
          <a:solidFill>
            <a:schemeClr val="accent2">
              <a:lumMod val="60000"/>
              <a:lumOff val="40000"/>
              <a:alpha val="49000"/>
            </a:schemeClr>
          </a:solidFill>
          <a:ln>
            <a:solidFill>
              <a:schemeClr val="accent2">
                <a:lumMod val="75000"/>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chemeClr val="tx1"/>
                </a:solidFill>
              </a:rPr>
              <a:t>Press the labels tab under the issues tab in order to manage your repository labels.</a:t>
            </a:r>
            <a:endParaRPr lang="en-IL" sz="2000" dirty="0">
              <a:solidFill>
                <a:schemeClr val="tx1"/>
              </a:solidFill>
            </a:endParaRPr>
          </a:p>
        </p:txBody>
      </p:sp>
    </p:spTree>
    <p:extLst>
      <p:ext uri="{BB962C8B-B14F-4D97-AF65-F5344CB8AC3E}">
        <p14:creationId xmlns:p14="http://schemas.microsoft.com/office/powerpoint/2010/main" val="242925679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701</TotalTime>
  <Words>2520</Words>
  <Application>Microsoft Office PowerPoint</Application>
  <PresentationFormat>Widescreen</PresentationFormat>
  <Paragraphs>281</Paragraphs>
  <Slides>40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40</vt:i4>
      </vt:variant>
    </vt:vector>
  </HeadingPairs>
  <TitlesOfParts>
    <vt:vector size="45" baseType="lpstr">
      <vt:lpstr>Arial</vt:lpstr>
      <vt:lpstr>Calibri</vt:lpstr>
      <vt:lpstr>Courier New</vt:lpstr>
      <vt:lpstr>Gill Sans MT</vt:lpstr>
      <vt:lpstr>Office Theme</vt:lpstr>
      <vt:lpstr>Project Management using</vt:lpstr>
      <vt:lpstr>Defining Tasks</vt:lpstr>
      <vt:lpstr>Defining Tasks</vt:lpstr>
      <vt:lpstr>Defining Tasks</vt:lpstr>
      <vt:lpstr>Defining Tasks</vt:lpstr>
      <vt:lpstr>Defining Tasks</vt:lpstr>
      <vt:lpstr>Defining Tasks</vt:lpstr>
      <vt:lpstr>Defining Tasks</vt:lpstr>
      <vt:lpstr>Creating issue labels</vt:lpstr>
      <vt:lpstr>Creating issue labels</vt:lpstr>
      <vt:lpstr>Creating issue labels</vt:lpstr>
      <vt:lpstr>Using labels to prioritize issues</vt:lpstr>
      <vt:lpstr>Using labels to prioritize issues</vt:lpstr>
      <vt:lpstr>Scheduling tasks using milestones</vt:lpstr>
      <vt:lpstr>Scheduling tasks using milestones</vt:lpstr>
      <vt:lpstr>Scheduling tasks using milestones</vt:lpstr>
      <vt:lpstr>Scheduling tasks using milestones</vt:lpstr>
      <vt:lpstr>Assigning tasks to team members</vt:lpstr>
      <vt:lpstr>Assigning tasks to team members</vt:lpstr>
      <vt:lpstr>Use projects to track progress</vt:lpstr>
      <vt:lpstr>Use projects to track progress</vt:lpstr>
      <vt:lpstr>Use projects to track progress</vt:lpstr>
      <vt:lpstr>Use projects to track progress - Automation</vt:lpstr>
      <vt:lpstr>About pull requests</vt:lpstr>
      <vt:lpstr>About pull requests</vt:lpstr>
      <vt:lpstr>About pull requests</vt:lpstr>
      <vt:lpstr>About pull requests</vt:lpstr>
      <vt:lpstr>Traceability between requirements to code</vt:lpstr>
      <vt:lpstr>Traceability between requirements to code</vt:lpstr>
      <vt:lpstr>Code reviews and pull requests</vt:lpstr>
      <vt:lpstr>Code reviews and pull requests</vt:lpstr>
      <vt:lpstr>Code reviews and pull requests</vt:lpstr>
      <vt:lpstr>Code reviews and pull requests</vt:lpstr>
      <vt:lpstr>Code reviews and pull requests</vt:lpstr>
      <vt:lpstr>Managing project documentation</vt:lpstr>
      <vt:lpstr>Managing project documentation</vt:lpstr>
      <vt:lpstr>Managing project documentation</vt:lpstr>
      <vt:lpstr>Managing project documentation</vt:lpstr>
      <vt:lpstr>Managing project documentation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Management using</dc:title>
  <dc:creator>Itay Bouganim</dc:creator>
  <cp:lastModifiedBy>Itay Bouganim</cp:lastModifiedBy>
  <cp:revision>50</cp:revision>
  <dcterms:created xsi:type="dcterms:W3CDTF">2020-03-17T21:07:19Z</dcterms:created>
  <dcterms:modified xsi:type="dcterms:W3CDTF">2020-03-23T10:53:05Z</dcterms:modified>
</cp:coreProperties>
</file>